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8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8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2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9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0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8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1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1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0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8E1B5-1D25-B440-95AE-D90A5DCC32AD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2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8001"/>
            <a:ext cx="7772400" cy="4078940"/>
          </a:xfrm>
        </p:spPr>
        <p:txBody>
          <a:bodyPr>
            <a:normAutofit/>
          </a:bodyPr>
          <a:lstStyle/>
          <a:p>
            <a:r>
              <a:rPr lang="en-US" dirty="0" smtClean="0"/>
              <a:t>Draft Policy 2014-3 </a:t>
            </a:r>
            <a:br>
              <a:rPr lang="en-US" dirty="0" smtClean="0"/>
            </a:br>
            <a:r>
              <a:rPr lang="en-US" sz="1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Remove 8.2 and 8.3 and 8.4 Minimum IPv4 Block</a:t>
            </a:r>
            <a:br>
              <a:rPr lang="en-US" dirty="0" smtClean="0"/>
            </a:br>
            <a:r>
              <a:rPr lang="en-US" dirty="0" smtClean="0"/>
              <a:t>Size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7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All three transfer sections make the minimum block size allowed to be transferred a /24. In a post-exhaustion world, policy should allow and enable networks to move blocks around as they see fit, without arbitrary regulation of a minimum size.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Remove all instances in 8.2, 8.3, and 8.4 which set a minimum transfer size of a /24.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4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 the current language limiting block transfers to /24 </a:t>
            </a:r>
            <a:r>
              <a:rPr lang="en-US" dirty="0" smtClean="0"/>
              <a:t>appropriate? If yes, then we should abandon this draft.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Should an organization be allowed to transfer existing blocks without limitations on size? </a:t>
            </a:r>
          </a:p>
          <a:p>
            <a:pPr>
              <a:buNone/>
            </a:pPr>
            <a:r>
              <a:rPr lang="en-US" dirty="0" smtClean="0"/>
              <a:t>	e.g. /28 or /32? </a:t>
            </a:r>
            <a:r>
              <a:rPr lang="en-US" dirty="0" smtClean="0"/>
              <a:t>If yes, we should revise the draft.</a:t>
            </a:r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there a minimum size smaller than /24 you would </a:t>
            </a:r>
            <a:r>
              <a:rPr lang="en-US" dirty="0" smtClean="0"/>
              <a:t>prefer</a:t>
            </a:r>
            <a:r>
              <a:rPr lang="en-US" dirty="0" smtClean="0"/>
              <a:t>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0937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114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Draft Policy 2014-3    Remove 8.2 and 8.3 and 8.4 Minimum IPv4 Block Size Requirements</vt:lpstr>
      <vt:lpstr>Problem Statement</vt:lpstr>
      <vt:lpstr>Policy Statement</vt:lpstr>
      <vt:lpstr>Discussion </vt:lpstr>
    </vt:vector>
  </TitlesOfParts>
  <Company>Daydream Imagery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2013-8 Subsequent Allocations for Additional Distrete Network Sites</dc:title>
  <dc:creator>Cathy Aronson</dc:creator>
  <cp:lastModifiedBy>Einar Bohlin</cp:lastModifiedBy>
  <cp:revision>16</cp:revision>
  <dcterms:created xsi:type="dcterms:W3CDTF">2014-01-25T22:25:07Z</dcterms:created>
  <dcterms:modified xsi:type="dcterms:W3CDTF">2014-05-30T16:29:43Z</dcterms:modified>
</cp:coreProperties>
</file>