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70" r:id="rId4"/>
    <p:sldId id="258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1" d="100"/>
          <a:sy n="91" d="100"/>
        </p:scale>
        <p:origin x="-160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4643F-48F4-41EF-8F5D-5EF5E16CBCD1}" type="datetimeFigureOut">
              <a:rPr lang="en-US" smtClean="0"/>
              <a:t>6/2/14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39C87-F068-4A1D-B1F8-3E94D8DE8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96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7454-EDFD-4CE0-ADFB-054D652D9372}" type="datetime1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ARIN-2013-7 NRPM 4 (IPv4) policy cleanup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8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5BC8-BB41-4B88-A812-457B9E565B6A}" type="datetime1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ARIN-2013-7 NRPM 4 (IPv4) policy cleanup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ADFA-96C2-42B2-B74D-DCA4C64A5206}" type="datetime1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ARIN-2013-7 NRPM 4 (IPv4) policy cleanup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8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91F2-557F-4EC8-8BCD-105AE5C1BADD}" type="datetime1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ARIN-2013-7 NRPM 4 (IPv4) policy cleanup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24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428B-F497-4FA4-97D5-0790F6AAB4A5}" type="datetime1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ARIN-2013-7 NRPM 4 (IPv4) policy cleanup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92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1D2A-EEED-40AC-83B5-4842482D6F0D}" type="datetime1">
              <a:rPr lang="en-US" smtClean="0"/>
              <a:t>6/2/14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ARIN-2013-7 NRPM 4 (IPv4) policy cleanup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5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F212-DABA-488A-8990-84BADFBC73D3}" type="datetime1">
              <a:rPr lang="en-US" smtClean="0"/>
              <a:t>6/2/14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ARIN-2013-7 NRPM 4 (IPv4) policy cleanup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0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0195-4127-4210-B086-D47001432557}" type="datetime1">
              <a:rPr lang="en-US" smtClean="0"/>
              <a:t>6/2/14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ARIN-2013-7 NRPM 4 (IPv4) policy cleanup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8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7F1D-7C6B-4627-B271-6B82A58BE0F2}" type="datetime1">
              <a:rPr lang="en-US" smtClean="0"/>
              <a:t>6/2/14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ARIN-2013-7 NRPM 4 (IPv4) policy cleanup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1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C5D7-9A8E-460C-A827-8C1BD87B613A}" type="datetime1">
              <a:rPr lang="en-US" smtClean="0"/>
              <a:t>6/2/14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ARIN-2013-7 NRPM 4 (IPv4) policy cleanup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1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8745-E09A-4706-9DA2-FFA8345B0408}" type="datetime1">
              <a:rPr lang="en-US" smtClean="0"/>
              <a:t>6/2/14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ARIN-2013-7 NRPM 4 (IPv4) policy cleanup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0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D06BE-A448-496A-8E52-43DF8F667863}" type="datetime1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ARIN-2013-7 NRPM 4 (IPv4) policy cleanup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2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8001"/>
            <a:ext cx="7772400" cy="4078940"/>
          </a:xfrm>
        </p:spPr>
        <p:txBody>
          <a:bodyPr>
            <a:normAutofit/>
          </a:bodyPr>
          <a:lstStyle/>
          <a:p>
            <a:r>
              <a:rPr lang="en-US" dirty="0" smtClean="0"/>
              <a:t>Draft Policy ARIN</a:t>
            </a:r>
            <a:r>
              <a:rPr lang="en-US" dirty="0"/>
              <a:t>-2014-15</a:t>
            </a:r>
            <a:br>
              <a:rPr lang="en-US" dirty="0"/>
            </a:br>
            <a:r>
              <a:rPr lang="en-US" dirty="0"/>
              <a:t>Allow Inter-RIR ASN Transfers</a:t>
            </a:r>
          </a:p>
        </p:txBody>
      </p:sp>
    </p:spTree>
    <p:extLst>
      <p:ext uri="{BB962C8B-B14F-4D97-AF65-F5344CB8AC3E}">
        <p14:creationId xmlns:p14="http://schemas.microsoft.com/office/powerpoint/2010/main" val="2171572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already allow transfer of ASNs within the ARIN region. Recently </a:t>
            </a:r>
            <a:r>
              <a:rPr lang="en-US" dirty="0" err="1"/>
              <a:t>APNIC</a:t>
            </a:r>
            <a:r>
              <a:rPr lang="en-US" dirty="0"/>
              <a:t> implemented a policy allowing for Inter-regional ASN transfers to </a:t>
            </a:r>
            <a:r>
              <a:rPr lang="en-US" dirty="0" err="1"/>
              <a:t>RIRs</a:t>
            </a:r>
            <a:r>
              <a:rPr lang="en-US" dirty="0"/>
              <a:t> with reciprocal policies. This change in language would allow for ASN transfers to and from the </a:t>
            </a:r>
            <a:r>
              <a:rPr lang="en-US" dirty="0" err="1"/>
              <a:t>APNIC</a:t>
            </a:r>
            <a:r>
              <a:rPr lang="en-US" dirty="0"/>
              <a:t> region.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ARIN-2014-15 Allow Inter-</a:t>
            </a:r>
            <a:r>
              <a:rPr lang="en-US" dirty="0" err="1"/>
              <a:t>RIR</a:t>
            </a:r>
            <a:r>
              <a:rPr lang="en-US" dirty="0"/>
              <a:t> ASN Transfers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ARIN-2013-1 was recommended for adoption by the ARIN AC.</a:t>
            </a:r>
          </a:p>
          <a:p>
            <a:r>
              <a:rPr lang="en-US" dirty="0" smtClean="0"/>
              <a:t>After community consultation, </a:t>
            </a:r>
            <a:r>
              <a:rPr lang="en-US" dirty="0"/>
              <a:t>the AC abandoned 2013-1 </a:t>
            </a:r>
            <a:r>
              <a:rPr lang="en-US" dirty="0" smtClean="0"/>
              <a:t>because no other </a:t>
            </a:r>
            <a:r>
              <a:rPr lang="en-US" dirty="0" err="1" smtClean="0"/>
              <a:t>RIRs</a:t>
            </a:r>
            <a:r>
              <a:rPr lang="en-US" dirty="0" smtClean="0"/>
              <a:t> had compatible ASN transfer policy.</a:t>
            </a:r>
          </a:p>
          <a:p>
            <a:r>
              <a:rPr lang="en-US" dirty="0" smtClean="0"/>
              <a:t>Since then, </a:t>
            </a:r>
            <a:r>
              <a:rPr lang="en-US" dirty="0" err="1" smtClean="0"/>
              <a:t>APNIC</a:t>
            </a:r>
            <a:r>
              <a:rPr lang="en-US" dirty="0" smtClean="0"/>
              <a:t> proposed, adopted, and implemented prop-107 to allow inter-</a:t>
            </a:r>
            <a:r>
              <a:rPr lang="en-US" dirty="0" err="1" smtClean="0"/>
              <a:t>RIR</a:t>
            </a:r>
            <a:r>
              <a:rPr lang="en-US" dirty="0" smtClean="0"/>
              <a:t> ASN transfers.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ARIN-2014-15 Allow Inter-</a:t>
            </a:r>
            <a:r>
              <a:rPr lang="en-US" dirty="0" err="1"/>
              <a:t>RIR</a:t>
            </a:r>
            <a:r>
              <a:rPr lang="en-US" dirty="0"/>
              <a:t> ASN Transfers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44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</a:t>
            </a:r>
            <a:r>
              <a:rPr lang="en-US" dirty="0"/>
              <a:t>Policy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Add the </a:t>
            </a:r>
            <a:r>
              <a:rPr lang="en-US" u="sng" dirty="0">
                <a:solidFill>
                  <a:srgbClr val="FF0000"/>
                </a:solidFill>
              </a:rPr>
              <a:t>red underlined </a:t>
            </a:r>
            <a:r>
              <a:rPr lang="en-US" dirty="0"/>
              <a:t>text to the first and fourth bullet points of Section 8.4, so that they read:</a:t>
            </a:r>
          </a:p>
          <a:p>
            <a:r>
              <a:rPr lang="en-US" dirty="0"/>
              <a:t>The source entity must be the current rights holder of the IPv4 address resources </a:t>
            </a:r>
            <a:r>
              <a:rPr lang="en-US" u="sng" dirty="0">
                <a:solidFill>
                  <a:srgbClr val="FF0000"/>
                </a:solidFill>
              </a:rPr>
              <a:t>or ASNs to be transferred, as </a:t>
            </a:r>
            <a:r>
              <a:rPr lang="en-US" dirty="0"/>
              <a:t>recognized by the </a:t>
            </a:r>
            <a:r>
              <a:rPr lang="en-US" dirty="0" err="1"/>
              <a:t>RIR</a:t>
            </a:r>
            <a:r>
              <a:rPr lang="en-US" dirty="0"/>
              <a:t> responsible for the resources, and not be involved in any dispute as to the status of those resources.</a:t>
            </a:r>
          </a:p>
          <a:p>
            <a:r>
              <a:rPr lang="en-US" dirty="0"/>
              <a:t>Source entities within the ARIN region must not have received a transfer, allocation, or assignment of </a:t>
            </a:r>
            <a:r>
              <a:rPr lang="en-US" u="sng" dirty="0">
                <a:solidFill>
                  <a:srgbClr val="00B0F0"/>
                </a:solidFill>
              </a:rPr>
              <a:t>that same resource type (</a:t>
            </a:r>
            <a:r>
              <a:rPr lang="en-US" dirty="0"/>
              <a:t>IPv4 number resource </a:t>
            </a:r>
            <a:r>
              <a:rPr lang="en-US" u="sng" dirty="0">
                <a:solidFill>
                  <a:srgbClr val="FF0000"/>
                </a:solidFill>
              </a:rPr>
              <a:t>or </a:t>
            </a:r>
            <a:r>
              <a:rPr lang="en-US" u="sng" dirty="0" smtClean="0">
                <a:solidFill>
                  <a:srgbClr val="FF0000"/>
                </a:solidFill>
              </a:rPr>
              <a:t>ASNs</a:t>
            </a:r>
            <a:r>
              <a:rPr lang="en-US" u="sng" dirty="0" smtClean="0">
                <a:solidFill>
                  <a:srgbClr val="00B0F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from ARIN for the 12 months prior to the approval of a transfer request. This restriction does not include </a:t>
            </a:r>
            <a:r>
              <a:rPr lang="en-US" dirty="0" err="1"/>
              <a:t>M&amp;A</a:t>
            </a:r>
            <a:r>
              <a:rPr lang="en-US" dirty="0"/>
              <a:t> transfers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00B0F0"/>
                </a:solidFill>
              </a:rPr>
              <a:t>Blue underlined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text was added to 2013-1 based on community feedback, and should probably be included in 2014-15 as well.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ARIN-2014-15 Allow Inter-</a:t>
            </a:r>
            <a:r>
              <a:rPr lang="en-US" dirty="0" err="1" smtClean="0"/>
              <a:t>RIR</a:t>
            </a:r>
            <a:r>
              <a:rPr lang="en-US" dirty="0" smtClean="0"/>
              <a:t> ASN Transfers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49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8700" dirty="0" smtClean="0"/>
              <a:t>?</a:t>
            </a:r>
            <a:endParaRPr lang="en-US" sz="28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ARIN-2014-15 Allow Inter-</a:t>
            </a:r>
            <a:r>
              <a:rPr lang="en-US" dirty="0" err="1"/>
              <a:t>RIR</a:t>
            </a:r>
            <a:r>
              <a:rPr lang="en-US" dirty="0"/>
              <a:t> ASN Transfers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008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309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Draft Policy ARIN-2014-15 Allow Inter-RIR ASN Transfers</vt:lpstr>
      <vt:lpstr>Problem Statement</vt:lpstr>
      <vt:lpstr>History</vt:lpstr>
      <vt:lpstr>Draft Policy Text</vt:lpstr>
      <vt:lpstr>Discussion</vt:lpstr>
    </vt:vector>
  </TitlesOfParts>
  <Company>Daydream Imagery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2013-8 Subsequent Allocations for Additional Distrete Network Sites</dc:title>
  <dc:creator>Cathy Aronson</dc:creator>
  <cp:lastModifiedBy>Einar Bohlin</cp:lastModifiedBy>
  <cp:revision>21</cp:revision>
  <dcterms:created xsi:type="dcterms:W3CDTF">2014-01-25T22:25:07Z</dcterms:created>
  <dcterms:modified xsi:type="dcterms:W3CDTF">2014-06-03T03:11:02Z</dcterms:modified>
</cp:coreProperties>
</file>