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82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46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51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2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64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6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70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83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43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8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308" y="6345047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DE24-C2AA-4A47-B133-47BCECD13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CB-265B-2247-9289-06D9341185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3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3464" y="2637602"/>
            <a:ext cx="379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2C86BA"/>
                </a:solidFill>
              </a:rPr>
              <a:t>60</a:t>
            </a:r>
            <a:endParaRPr lang="en-US" sz="1500" b="1" dirty="0">
              <a:solidFill>
                <a:srgbClr val="2C86B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202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Draft Policy ARIN-2014</a:t>
            </a:r>
            <a:r>
              <a:rPr lang="en-US" sz="4800" dirty="0" smtClean="0"/>
              <a:t>-6</a:t>
            </a:r>
          </a:p>
          <a:p>
            <a:pPr algn="ctr"/>
            <a:r>
              <a:rPr lang="en-US" sz="4800" dirty="0"/>
              <a:t>Remove 7.1 </a:t>
            </a:r>
            <a:r>
              <a:rPr lang="en-US" sz="3600" dirty="0"/>
              <a:t>[Maintaining IN-ADDRs]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76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2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/>
          <a:lstStyle/>
          <a:p>
            <a:r>
              <a:rPr lang="en-US" b="1" dirty="0" smtClean="0"/>
              <a:t>2014-6 History</a:t>
            </a:r>
            <a:endParaRPr lang="en-US" b="1" dirty="0"/>
          </a:p>
          <a:p>
            <a:pPr lvl="1"/>
            <a:r>
              <a:rPr lang="en-US" b="0" dirty="0" smtClean="0"/>
              <a:t>Origin: </a:t>
            </a:r>
            <a:r>
              <a:rPr lang="en-US" b="0" dirty="0"/>
              <a:t>ARIN-prop-</a:t>
            </a:r>
            <a:r>
              <a:rPr lang="en-US" b="0" dirty="0" smtClean="0"/>
              <a:t>198 (Jan 2014)</a:t>
            </a:r>
          </a:p>
          <a:p>
            <a:pPr lvl="1"/>
            <a:r>
              <a:rPr lang="en-US" b="0" dirty="0" smtClean="0"/>
              <a:t>AC Shepherds: Rob </a:t>
            </a:r>
            <a:r>
              <a:rPr lang="en-US" b="0" dirty="0" err="1" smtClean="0"/>
              <a:t>Seastrom</a:t>
            </a:r>
            <a:r>
              <a:rPr lang="en-US" b="0" dirty="0" smtClean="0"/>
              <a:t>, Stacy Hughes</a:t>
            </a:r>
          </a:p>
          <a:p>
            <a:pPr lvl="1"/>
            <a:r>
              <a:rPr lang="en-US" b="0" dirty="0" smtClean="0"/>
              <a:t>AC accepted </a:t>
            </a:r>
            <a:r>
              <a:rPr lang="en-US" b="0" dirty="0"/>
              <a:t>as Draft Policy </a:t>
            </a:r>
            <a:r>
              <a:rPr lang="en-US" b="0" dirty="0" smtClean="0"/>
              <a:t>in January 2014</a:t>
            </a:r>
          </a:p>
          <a:p>
            <a:pPr lvl="1"/>
            <a:r>
              <a:rPr lang="en-US" b="0" dirty="0"/>
              <a:t>Draft Policy </a:t>
            </a:r>
            <a:r>
              <a:rPr lang="en-US" b="0" dirty="0" smtClean="0"/>
              <a:t>text</a:t>
            </a:r>
          </a:p>
          <a:p>
            <a:pPr lvl="2"/>
            <a:r>
              <a:rPr lang="en-US" dirty="0" smtClean="0"/>
              <a:t>Online </a:t>
            </a:r>
            <a:r>
              <a:rPr lang="en-US" dirty="0"/>
              <a:t>&amp; in Discussion Guide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2014_6.</a:t>
            </a:r>
            <a:r>
              <a:rPr lang="en-US" dirty="0"/>
              <a:t>html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93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3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 smtClean="0"/>
              <a:t>2014-6 – Work in Progress</a:t>
            </a:r>
            <a:endParaRPr lang="en-US" b="1" dirty="0"/>
          </a:p>
          <a:p>
            <a:pPr lvl="1"/>
            <a:r>
              <a:rPr lang="en-US" b="0" dirty="0"/>
              <a:t>Posted to PPML and presented for community </a:t>
            </a:r>
            <a:r>
              <a:rPr lang="en-US" b="0" dirty="0" smtClean="0"/>
              <a:t>discussion</a:t>
            </a:r>
          </a:p>
          <a:p>
            <a:pPr lvl="1"/>
            <a:r>
              <a:rPr lang="en-US" b="0" dirty="0" smtClean="0"/>
              <a:t>Advisory Council needs your feedback:</a:t>
            </a:r>
          </a:p>
          <a:p>
            <a:pPr lvl="2"/>
            <a:r>
              <a:rPr lang="en-US" u="sng" dirty="0" smtClean="0"/>
              <a:t>Is </a:t>
            </a:r>
            <a:r>
              <a:rPr lang="en-US" b="0" u="sng" dirty="0" smtClean="0"/>
              <a:t>it good number policy?</a:t>
            </a:r>
            <a:endParaRPr lang="en-US" b="0" u="sng" dirty="0"/>
          </a:p>
          <a:p>
            <a:pPr lvl="3"/>
            <a:r>
              <a:rPr lang="en-US" u="sng" dirty="0"/>
              <a:t>Fair and </a:t>
            </a:r>
            <a:r>
              <a:rPr lang="en-US" u="sng" dirty="0" smtClean="0"/>
              <a:t>Impartial?</a:t>
            </a:r>
            <a:endParaRPr lang="en-US" u="sng" dirty="0"/>
          </a:p>
          <a:p>
            <a:pPr lvl="3"/>
            <a:r>
              <a:rPr lang="en-US" u="sng" dirty="0"/>
              <a:t>Technically Sound?</a:t>
            </a:r>
          </a:p>
          <a:p>
            <a:pPr lvl="3"/>
            <a:r>
              <a:rPr lang="en-US" u="sng" dirty="0"/>
              <a:t>Supported by the Community</a:t>
            </a:r>
            <a:r>
              <a:rPr lang="en-US" u="sng" dirty="0" smtClean="0"/>
              <a:t>?</a:t>
            </a:r>
          </a:p>
          <a:p>
            <a:pPr lvl="2"/>
            <a:r>
              <a:rPr lang="en-US" dirty="0" smtClean="0"/>
              <a:t>Should the AC continue to work on this or get rid of it?</a:t>
            </a:r>
          </a:p>
          <a:p>
            <a:pPr lvl="1"/>
            <a:r>
              <a:rPr lang="en-US" dirty="0" smtClean="0"/>
              <a:t>Next: 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proposal is a NRPM clean-up</a:t>
            </a:r>
          </a:p>
          <a:p>
            <a:r>
              <a:rPr lang="en-US" dirty="0" smtClean="0"/>
              <a:t>Author observes that 7.1 attempts to dictate operational practice for managing in-</a:t>
            </a:r>
            <a:r>
              <a:rPr lang="en-US" dirty="0" err="1" smtClean="0"/>
              <a:t>addr.arpa</a:t>
            </a:r>
            <a:r>
              <a:rPr lang="en-US" dirty="0" smtClean="0"/>
              <a:t> which oughtn’t be in the NRPM</a:t>
            </a:r>
          </a:p>
          <a:p>
            <a:r>
              <a:rPr lang="en-US" dirty="0" smtClean="0"/>
              <a:t>7.1 is silent on ip6.arpa, which works fine, thus demonstrating that ARIN staff’s technical </a:t>
            </a:r>
            <a:r>
              <a:rPr lang="en-US" dirty="0" err="1" smtClean="0"/>
              <a:t>judgement</a:t>
            </a:r>
            <a:r>
              <a:rPr lang="en-US" dirty="0" smtClean="0"/>
              <a:t> on implementation is sufficient</a:t>
            </a:r>
          </a:p>
        </p:txBody>
      </p:sp>
    </p:spTree>
    <p:extLst>
      <p:ext uri="{BB962C8B-B14F-4D97-AF65-F5344CB8AC3E}">
        <p14:creationId xmlns:p14="http://schemas.microsoft.com/office/powerpoint/2010/main" val="284266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7.1 in its entirety.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3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operational practice does not go in the NRPM.  Is there something special about in-</a:t>
            </a:r>
            <a:r>
              <a:rPr lang="en-US" dirty="0" err="1" smtClean="0"/>
              <a:t>addr.arpa</a:t>
            </a:r>
            <a:r>
              <a:rPr lang="en-US" dirty="0" smtClean="0"/>
              <a:t> that makes it different?</a:t>
            </a:r>
          </a:p>
          <a:p>
            <a:r>
              <a:rPr lang="en-US" dirty="0" smtClean="0"/>
              <a:t>If so, does that extend </a:t>
            </a:r>
            <a:r>
              <a:rPr lang="en-US" smtClean="0"/>
              <a:t>to ip6.arpa?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224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Problem Statement</vt:lpstr>
      <vt:lpstr>Policy Statement</vt:lpstr>
      <vt:lpstr>Discussion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65</cp:revision>
  <cp:lastPrinted>2014-02-06T18:52:06Z</cp:lastPrinted>
  <dcterms:created xsi:type="dcterms:W3CDTF">2010-08-12T13:39:46Z</dcterms:created>
  <dcterms:modified xsi:type="dcterms:W3CDTF">2014-02-10T18:14:34Z</dcterms:modified>
</cp:coreProperties>
</file>