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handoutMasterIdLst>
    <p:handoutMasterId r:id="rId8"/>
  </p:handoutMasterIdLst>
  <p:sldIdLst>
    <p:sldId id="273" r:id="rId2"/>
    <p:sldId id="274" r:id="rId3"/>
    <p:sldId id="275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Accurate on 1 June 2011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9F653-C9CE-9943-A0EB-5986DA9685FA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33591A-657A-C344-9C34-FBBBD73612CA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3BBFF8-C228-8545-A40F-1889F0390061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73481-8A59-4838-902F-212FB507CF5C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 descr="bckgrnd 2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1A4B8-FF2A-D840-9A1C-9B31C59E772E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6/11/13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DC5F-042B-3148-A1CC-9A9F64ED0C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 rotWithShape="1">
          <a:gsLst>
            <a:gs pos="0">
              <a:srgbClr val="3C8DB2"/>
            </a:gs>
            <a:gs pos="92999">
              <a:srgbClr val="F3C029"/>
            </a:gs>
            <a:gs pos="100000">
              <a:srgbClr val="F3C02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9477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nd 2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57121"/>
            <a:ext cx="9144000" cy="2118661"/>
          </a:xfrm>
        </p:spPr>
        <p:txBody>
          <a:bodyPr/>
          <a:lstStyle/>
          <a:p>
            <a:r>
              <a:rPr lang="en-US" b="1" dirty="0" smtClean="0">
                <a:solidFill>
                  <a:srgbClr val="41AAD1"/>
                </a:solidFill>
              </a:rPr>
              <a:t>Update on Advisory </a:t>
            </a:r>
            <a:br>
              <a:rPr lang="en-US" b="1" dirty="0" smtClean="0">
                <a:solidFill>
                  <a:srgbClr val="41AAD1"/>
                </a:solidFill>
              </a:rPr>
            </a:br>
            <a:r>
              <a:rPr lang="en-US" b="1" dirty="0" smtClean="0">
                <a:solidFill>
                  <a:srgbClr val="41AAD1"/>
                </a:solidFill>
              </a:rPr>
              <a:t>Council Activities</a:t>
            </a:r>
            <a:endParaRPr lang="en-US" b="1" dirty="0">
              <a:solidFill>
                <a:srgbClr val="41AAD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97525"/>
            <a:ext cx="9144000" cy="17147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1AAD1"/>
                </a:solidFill>
              </a:rPr>
              <a:t>John Sweeting, AC Chair</a:t>
            </a:r>
            <a:endParaRPr lang="en-US" dirty="0">
              <a:solidFill>
                <a:srgbClr val="41AA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309340" y="6964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Current Draft Policies </a:t>
            </a:r>
            <a:r>
              <a:rPr lang="en-US" b="1" dirty="0" smtClean="0">
                <a:latin typeface="Century Gothic" charset="0"/>
                <a:ea typeface="ＭＳ Ｐゴシック" charset="0"/>
                <a:cs typeface="Century Gothic" charset="0"/>
              </a:rPr>
              <a:t>&amp; </a:t>
            </a:r>
            <a:r>
              <a:rPr lang="en-US" b="1" dirty="0">
                <a:latin typeface="Century Gothic" charset="0"/>
                <a:ea typeface="ＭＳ Ｐゴシック" charset="0"/>
                <a:cs typeface="Century Gothic" charset="0"/>
              </a:rPr>
              <a:t>Proposals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340" y="1601706"/>
            <a:ext cx="8352319" cy="43056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>
                <a:latin typeface="Century Gothic" charset="0"/>
                <a:ea typeface="ＭＳ Ｐゴシック" charset="0"/>
                <a:cs typeface="Century Gothic" charset="0"/>
              </a:rPr>
              <a:t>4 Draft </a:t>
            </a:r>
            <a:r>
              <a:rPr lang="en-US" b="1" u="sng" dirty="0">
                <a:latin typeface="Century Gothic" charset="0"/>
                <a:ea typeface="ＭＳ Ｐゴシック" charset="0"/>
                <a:cs typeface="Century Gothic" charset="0"/>
              </a:rPr>
              <a:t>Policies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Being presented today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AC needs you to help us determine what to do with these</a:t>
            </a:r>
          </a:p>
          <a:p>
            <a:pPr lvl="2">
              <a:lnSpc>
                <a:spcPct val="120000"/>
              </a:lnSpc>
            </a:pPr>
            <a:r>
              <a:rPr lang="en-US" b="1" dirty="0" smtClean="0">
                <a:latin typeface="Century Gothic" charset="0"/>
                <a:ea typeface="ＭＳ Ｐゴシック" charset="0"/>
                <a:cs typeface="Century Gothic" charset="0"/>
              </a:rPr>
              <a:t>Fair, sound and supported by the community?</a:t>
            </a:r>
            <a:endParaRPr lang="en-US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en-US" b="1" u="sng" dirty="0" smtClean="0">
                <a:latin typeface="Century Gothic" charset="0"/>
                <a:ea typeface="ＭＳ Ｐゴシック" charset="0"/>
                <a:cs typeface="Century Gothic" charset="0"/>
              </a:rPr>
              <a:t>2 </a:t>
            </a:r>
            <a:r>
              <a:rPr lang="en-US" b="1" u="sng" dirty="0">
                <a:latin typeface="Century Gothic" charset="0"/>
                <a:ea typeface="ＭＳ Ｐゴシック" charset="0"/>
                <a:cs typeface="Century Gothic" charset="0"/>
              </a:rPr>
              <a:t>Policy </a:t>
            </a:r>
            <a:r>
              <a:rPr lang="en-US" b="1" u="sng" dirty="0" smtClean="0">
                <a:latin typeface="Century Gothic" charset="0"/>
                <a:ea typeface="ＭＳ Ｐゴシック" charset="0"/>
                <a:cs typeface="Century Gothic" charset="0"/>
              </a:rPr>
              <a:t>Proposals</a:t>
            </a:r>
            <a:endParaRPr lang="en-US" b="1" u="sng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Newer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items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We are working with the authors to ensure they are clear and in-scope, then merit discussion on PPML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589706"/>
            <a:ext cx="8229600" cy="3708532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Recommended Draft Policy ARIN</a:t>
            </a:r>
            <a:r>
              <a:rPr lang="en-US" sz="4000" b="1" dirty="0"/>
              <a:t>-2013-1: Section 8.4 </a:t>
            </a:r>
            <a:r>
              <a:rPr lang="en-US" sz="4000" b="1" dirty="0" smtClean="0"/>
              <a:t>Inter-RIR Transfers of ASNs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Draft Policy ARIN-2013-2: 3GPP Network IP Resource Policy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Draft </a:t>
            </a:r>
            <a:r>
              <a:rPr lang="en-US" sz="4000" b="1" dirty="0"/>
              <a:t>Policy ARIN-2013-4: RIR Principles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Draft </a:t>
            </a:r>
            <a:r>
              <a:rPr lang="en-US" sz="4000" b="1" dirty="0"/>
              <a:t>Policy ARIN-2013-5: LIR/ISP and End-user Definitions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lvl="1">
              <a:lnSpc>
                <a:spcPct val="80000"/>
              </a:lnSpc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29515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Text available at: https://</a:t>
            </a:r>
            <a:r>
              <a:rPr lang="en-US" dirty="0" err="1">
                <a:solidFill>
                  <a:prstClr val="black"/>
                </a:solidFill>
                <a:latin typeface="Century Gothic"/>
                <a:cs typeface="Century Gothic"/>
              </a:rPr>
              <a:t>www.arin.net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/policy/proposals/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85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dirty="0" smtClean="0">
                <a:solidFill>
                  <a:srgbClr val="41AAD1"/>
                </a:solidFill>
                <a:latin typeface="Century Gothic" charset="0"/>
                <a:ea typeface="ＭＳ Ｐゴシック" charset="0"/>
                <a:cs typeface="Century Gothic" charset="0"/>
              </a:rPr>
              <a:t>Draft Policies</a:t>
            </a:r>
            <a:endParaRPr lang="en-US" dirty="0">
              <a:solidFill>
                <a:srgbClr val="41AAD1"/>
              </a:solidFill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482" y="559432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charset="0"/>
                <a:ea typeface="ＭＳ Ｐゴシック" charset="0"/>
                <a:cs typeface="Century Gothic" charset="0"/>
              </a:rPr>
              <a:t>Proposals</a:t>
            </a:r>
            <a:endParaRPr lang="en-US" b="1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4482" y="1449042"/>
            <a:ext cx="8229600" cy="4000500"/>
          </a:xfrm>
        </p:spPr>
        <p:txBody>
          <a:bodyPr>
            <a:normAutofit/>
          </a:bodyPr>
          <a:lstStyle/>
          <a:p>
            <a:r>
              <a:rPr lang="en-US" sz="2800" b="1" dirty="0"/>
              <a:t>ARIN-prop-186 Section 8.2 </a:t>
            </a:r>
            <a:r>
              <a:rPr lang="en-US" sz="2800" b="1" dirty="0" smtClean="0"/>
              <a:t>Reorganizations</a:t>
            </a:r>
          </a:p>
          <a:p>
            <a:pPr lvl="1"/>
            <a:r>
              <a:rPr lang="en-US" sz="1800" b="0" dirty="0" smtClean="0"/>
              <a:t>Would return the word “reorganizations” to Merger and Acquisition transfer policy.</a:t>
            </a:r>
          </a:p>
          <a:p>
            <a:pPr lvl="1"/>
            <a:r>
              <a:rPr lang="en-US" sz="1800" b="0" dirty="0" smtClean="0"/>
              <a:t>AC suggested this could be an editorial change. Posted to PPML for community review through 29 May.</a:t>
            </a:r>
          </a:p>
          <a:p>
            <a:r>
              <a:rPr lang="en-US" sz="2800" b="1" dirty="0"/>
              <a:t>ARIN-prop-189 Allocation of IPv4 and IPv6 Address Space to Out-of-region </a:t>
            </a:r>
            <a:r>
              <a:rPr lang="en-US" sz="2800" b="1" dirty="0" smtClean="0"/>
              <a:t>Requestors</a:t>
            </a:r>
          </a:p>
          <a:p>
            <a:pPr lvl="1"/>
            <a:r>
              <a:rPr lang="en-US" sz="1800" b="0" dirty="0" smtClean="0"/>
              <a:t>Would require “….established </a:t>
            </a:r>
            <a:r>
              <a:rPr lang="en-US" sz="1800" b="0" dirty="0"/>
              <a:t>legal presence in the designated ARIN region of no less than six months, and have a majority of their technical infrastructure and customers in the designated ARIN </a:t>
            </a:r>
            <a:r>
              <a:rPr lang="en-US" sz="1800" b="0" dirty="0" smtClean="0"/>
              <a:t>region.”</a:t>
            </a:r>
            <a:endParaRPr lang="en-US" sz="1800" b="0" dirty="0"/>
          </a:p>
        </p:txBody>
      </p:sp>
      <p:sp>
        <p:nvSpPr>
          <p:cNvPr id="2" name="Rectangle 1"/>
          <p:cNvSpPr/>
          <p:nvPr/>
        </p:nvSpPr>
        <p:spPr>
          <a:xfrm>
            <a:off x="410515" y="5918200"/>
            <a:ext cx="8733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Text available at: 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https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://</a:t>
            </a:r>
            <a:r>
              <a:rPr lang="en-US" dirty="0" err="1">
                <a:solidFill>
                  <a:prstClr val="black"/>
                </a:solidFill>
                <a:latin typeface="Century Gothic"/>
                <a:cs typeface="Century Gothic"/>
              </a:rPr>
              <a:t>www.arin.net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/policy/proposals/</a:t>
            </a:r>
            <a:r>
              <a:rPr lang="en-US" dirty="0" err="1">
                <a:solidFill>
                  <a:prstClr val="black"/>
                </a:solidFill>
                <a:latin typeface="Century Gothic"/>
                <a:cs typeface="Century Gothic"/>
              </a:rPr>
              <a:t>policy_proposal_archive.html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6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 descr="images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725405" y="1290630"/>
            <a:ext cx="37973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6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253</Words>
  <Application>Microsoft Macintosh PowerPoint</Application>
  <PresentationFormat>On-screen Show (4:3)</PresentationFormat>
  <Paragraphs>38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Update on Advisory  Council Activities</vt:lpstr>
      <vt:lpstr>Current Draft Policies &amp; Proposals</vt:lpstr>
      <vt:lpstr>PowerPoint Presentation</vt:lpstr>
      <vt:lpstr>Proposals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Sean Hopkins</cp:lastModifiedBy>
  <cp:revision>92</cp:revision>
  <dcterms:created xsi:type="dcterms:W3CDTF">2010-08-12T13:39:46Z</dcterms:created>
  <dcterms:modified xsi:type="dcterms:W3CDTF">2013-06-11T15:17:42Z</dcterms:modified>
</cp:coreProperties>
</file>