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78" r:id="rId2"/>
    <p:sldId id="279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ckgrnd_announcement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7" name="Picture 6" descr="bckgrnd 2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34537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nd 2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3491612"/>
            <a:ext cx="7772401" cy="21471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41AAD1"/>
                </a:solidFill>
              </a:rPr>
              <a:t>Recommended Draft </a:t>
            </a:r>
            <a:r>
              <a:rPr lang="en-US" sz="4400" dirty="0">
                <a:solidFill>
                  <a:srgbClr val="41AAD1"/>
                </a:solidFill>
              </a:rPr>
              <a:t>Policy </a:t>
            </a:r>
            <a:r>
              <a:rPr lang="en-US" sz="4400" dirty="0" smtClean="0">
                <a:solidFill>
                  <a:srgbClr val="41AAD1"/>
                </a:solidFill>
              </a:rPr>
              <a:t>2013-1</a:t>
            </a:r>
            <a:r>
              <a:rPr lang="en-US" dirty="0">
                <a:solidFill>
                  <a:srgbClr val="41AAD1"/>
                </a:solidFill>
              </a:rPr>
              <a:t/>
            </a:r>
            <a:br>
              <a:rPr lang="en-US" dirty="0">
                <a:solidFill>
                  <a:srgbClr val="41AAD1"/>
                </a:solidFill>
              </a:rPr>
            </a:br>
            <a:r>
              <a:rPr lang="en-US" sz="3600" dirty="0">
                <a:solidFill>
                  <a:srgbClr val="41AAD1"/>
                </a:solidFill>
              </a:rPr>
              <a:t>Section 8.4 Inter-RIR Transfer of ASNs</a:t>
            </a:r>
            <a:endParaRPr lang="en-US" sz="3600" b="0" dirty="0">
              <a:solidFill>
                <a:srgbClr val="41AA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1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89826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2013-1 - History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40775" y="1809690"/>
            <a:ext cx="8086519" cy="543401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/>
              <a:t>Origin: ARIN-prop-183 (Oct 2012)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/>
              <a:t>AC Shepherds: Scott </a:t>
            </a:r>
            <a:r>
              <a:rPr lang="en-US" sz="2400" b="1" dirty="0" err="1"/>
              <a:t>Leibrand</a:t>
            </a:r>
            <a:r>
              <a:rPr lang="en-US" sz="2400" b="1" dirty="0"/>
              <a:t>, Robert </a:t>
            </a:r>
            <a:r>
              <a:rPr lang="en-US" sz="2400" b="1" dirty="0" err="1"/>
              <a:t>Seastrom</a:t>
            </a:r>
            <a:endParaRPr lang="en-US" sz="24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/>
              <a:t>Presented at PPC At NANOG 57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/>
              <a:t>Promoted to Recommended Draft Policy (Mar 2013)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/>
              <a:t>Presented at ARIN 31 (April 2013)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1800" dirty="0" smtClean="0"/>
              <a:t>Remained on AC’s docket</a:t>
            </a:r>
            <a:endParaRPr lang="en-US" sz="18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/>
              <a:t>Text </a:t>
            </a:r>
            <a:r>
              <a:rPr lang="en-US" sz="2400" b="1" dirty="0"/>
              <a:t>and assessment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000" dirty="0"/>
              <a:t>https://</a:t>
            </a:r>
            <a:r>
              <a:rPr lang="en-US" sz="2000" dirty="0" err="1"/>
              <a:t>www.arin.net</a:t>
            </a:r>
            <a:r>
              <a:rPr lang="en-US" sz="2000" dirty="0"/>
              <a:t>/policy/proposals/2013_1.html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18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7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1143000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2013-1 – ARIN Staff Summary</a:t>
            </a:r>
            <a:br>
              <a:rPr lang="en-US" sz="3600" b="1" dirty="0" smtClean="0">
                <a:latin typeface="Century Gothic"/>
                <a:cs typeface="Century Gothic"/>
              </a:rPr>
            </a:b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1828029"/>
            <a:ext cx="7887564" cy="5182371"/>
          </a:xfrm>
        </p:spPr>
        <p:txBody>
          <a:bodyPr>
            <a:normAutofit/>
          </a:bodyPr>
          <a:lstStyle/>
          <a:p>
            <a:r>
              <a:rPr lang="en-US" sz="2800" b="1" dirty="0"/>
              <a:t>Would allow the transfer of ASNs along with IPv4 address space in an 8.4 Inter-RIR transfer and applies all of the same criteria currently listed for IPv4 to </a:t>
            </a:r>
            <a:r>
              <a:rPr lang="en-US" sz="2800" b="1" dirty="0" smtClean="0"/>
              <a:t>ASNs</a:t>
            </a:r>
            <a:endParaRPr lang="en-US" sz="2800" b="1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1066800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2013-1 – Status at other RIRs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1147522" y="1782763"/>
            <a:ext cx="7960772" cy="5287963"/>
          </a:xfrm>
        </p:spPr>
        <p:txBody>
          <a:bodyPr>
            <a:normAutofit/>
          </a:bodyPr>
          <a:lstStyle/>
          <a:p>
            <a:pPr marL="514350" indent="-514350" fontAlgn="ctr">
              <a:buNone/>
            </a:pPr>
            <a:endParaRPr lang="en-US" sz="3400" dirty="0" smtClean="0">
              <a:latin typeface="Century Gothic"/>
              <a:cs typeface="Century Gothic"/>
            </a:endParaRPr>
          </a:p>
          <a:p>
            <a:pPr marL="514350" indent="-514350" fontAlgn="ctr">
              <a:buNone/>
            </a:pPr>
            <a:r>
              <a:rPr lang="en-US" sz="2800" b="1" dirty="0" smtClean="0">
                <a:latin typeface="Century Gothic"/>
                <a:cs typeface="Century Gothic"/>
              </a:rPr>
              <a:t>No similar proposals/discussions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1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6584" y="121920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2013-1 – Staff/Legal Assessment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96584" y="2209800"/>
            <a:ext cx="8081381" cy="4974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Staff Comments: Issues/Concerns?</a:t>
            </a:r>
          </a:p>
          <a:p>
            <a:r>
              <a:rPr lang="en-US" sz="1800" b="1" dirty="0" smtClean="0"/>
              <a:t>The </a:t>
            </a:r>
            <a:r>
              <a:rPr lang="en-US" sz="1800" b="1" dirty="0"/>
              <a:t>policy is clear and </a:t>
            </a:r>
            <a:r>
              <a:rPr lang="en-US" sz="1800" b="1" dirty="0" smtClean="0"/>
              <a:t>can be implemented as written</a:t>
            </a:r>
          </a:p>
          <a:p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Implementation: Resource Impact? – Minimal (3 mos.)</a:t>
            </a:r>
          </a:p>
          <a:p>
            <a:r>
              <a:rPr lang="en-US" sz="1600" b="1" dirty="0" smtClean="0"/>
              <a:t>Updated guidelines and staff training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400" b="1" dirty="0"/>
              <a:t>Legal </a:t>
            </a:r>
            <a:r>
              <a:rPr lang="en-US" sz="2400" b="1" dirty="0" smtClean="0"/>
              <a:t>Assessment</a:t>
            </a:r>
          </a:p>
          <a:p>
            <a:r>
              <a:rPr lang="en-US" sz="1800" b="1" dirty="0" smtClean="0"/>
              <a:t>Poses </a:t>
            </a:r>
            <a:r>
              <a:rPr lang="en-US" sz="1800" b="1" dirty="0"/>
              <a:t>no significant legal </a:t>
            </a:r>
            <a:r>
              <a:rPr lang="en-US" sz="1800" b="1" dirty="0" smtClean="0"/>
              <a:t>issues</a:t>
            </a:r>
            <a:endParaRPr lang="en-US" sz="1800" b="1" dirty="0"/>
          </a:p>
          <a:p>
            <a:endParaRPr lang="en-US" sz="18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0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38200" y="1295400"/>
            <a:ext cx="91440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2013-1 – Previous Discussion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86243" y="2296967"/>
            <a:ext cx="8099366" cy="44246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PPML as a Recommended Draft Policy</a:t>
            </a:r>
          </a:p>
          <a:p>
            <a:pPr lvl="1"/>
            <a:r>
              <a:rPr lang="en-US" sz="2400" b="1" dirty="0" smtClean="0">
                <a:latin typeface="Century Gothic"/>
                <a:cs typeface="Century Gothic"/>
              </a:rPr>
              <a:t>No posts for or against</a:t>
            </a:r>
          </a:p>
          <a:p>
            <a:r>
              <a:rPr lang="en-US" sz="2800" b="1" dirty="0" smtClean="0"/>
              <a:t>ARIN 31</a:t>
            </a:r>
          </a:p>
          <a:p>
            <a:pPr lvl="1"/>
            <a:r>
              <a:rPr lang="en-US" sz="2400" b="1" dirty="0" smtClean="0">
                <a:latin typeface="Century Gothic"/>
                <a:cs typeface="Century Gothic"/>
              </a:rPr>
              <a:t>7 in favor and 8 against (102 people)</a:t>
            </a:r>
          </a:p>
          <a:p>
            <a:pPr lvl="1"/>
            <a:r>
              <a:rPr lang="en-US" sz="2400" b="1" dirty="0" smtClean="0">
                <a:latin typeface="Century Gothic"/>
                <a:cs typeface="Century Gothic"/>
              </a:rPr>
              <a:t>Should AC continue to work on this?</a:t>
            </a:r>
          </a:p>
          <a:p>
            <a:pPr lvl="2"/>
            <a:r>
              <a:rPr lang="en-US" sz="1800" b="1" dirty="0" smtClean="0"/>
              <a:t>8 in favor and 12 against</a:t>
            </a:r>
          </a:p>
          <a:p>
            <a:pPr lvl="1"/>
            <a:endParaRPr lang="en-US" sz="2000" b="0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5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235</Words>
  <Application>Microsoft Macintosh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Recommended Draft Policy 2013-1 Section 8.4 Inter-RIR Transfer of ASNs</vt:lpstr>
      <vt:lpstr>2013-1 - History</vt:lpstr>
      <vt:lpstr>2013-1 – ARIN Staff Summary </vt:lpstr>
      <vt:lpstr>2013-1 – Status at other RIRs</vt:lpstr>
      <vt:lpstr>2013-1 – Staff/Legal Assessment</vt:lpstr>
      <vt:lpstr>2013-1 – Previous Discussion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Sean Hopkins</cp:lastModifiedBy>
  <cp:revision>92</cp:revision>
  <dcterms:created xsi:type="dcterms:W3CDTF">2010-08-12T13:39:46Z</dcterms:created>
  <dcterms:modified xsi:type="dcterms:W3CDTF">2013-06-11T15:18:21Z</dcterms:modified>
</cp:coreProperties>
</file>