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8" r:id="rId2"/>
    <p:sldId id="259" r:id="rId3"/>
    <p:sldId id="260" r:id="rId4"/>
    <p:sldId id="261" r:id="rId5"/>
    <p:sldId id="262" r:id="rId6"/>
    <p:sldId id="263" r:id="rId7"/>
    <p:sldId id="264"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5" autoAdjust="0"/>
    <p:restoredTop sz="86409" autoAdjust="0"/>
  </p:normalViewPr>
  <p:slideViewPr>
    <p:cSldViewPr snapToGrid="0" snapToObjects="1" showGuides="1">
      <p:cViewPr varScale="1">
        <p:scale>
          <a:sx n="123" d="100"/>
          <a:sy n="123" d="100"/>
        </p:scale>
        <p:origin x="-5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pPr/>
              <a:t>10/23/12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pPr/>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8451434"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451434"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90750"/>
            <a:ext cx="8229600"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descr="Dallas_master_bckgrnd-0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70349" y="2495607"/>
            <a:ext cx="8284081" cy="2147188"/>
          </a:xfrm>
        </p:spPr>
        <p:txBody>
          <a:bodyPr>
            <a:normAutofit fontScale="90000"/>
          </a:bodyPr>
          <a:lstStyle/>
          <a:p>
            <a:pPr>
              <a:lnSpc>
                <a:spcPct val="120000"/>
              </a:lnSpc>
            </a:pPr>
            <a:r>
              <a:rPr lang="en-US" sz="4400" dirty="0"/>
              <a:t>Draft Policy </a:t>
            </a:r>
            <a:r>
              <a:rPr lang="en-US" sz="4400" dirty="0" smtClean="0"/>
              <a:t>2012-8</a:t>
            </a:r>
            <a:br>
              <a:rPr lang="en-US" sz="4400" dirty="0" smtClean="0"/>
            </a:br>
            <a:r>
              <a:rPr lang="en-US" dirty="0"/>
              <a:t/>
            </a:r>
            <a:br>
              <a:rPr lang="en-US" dirty="0"/>
            </a:br>
            <a:r>
              <a:rPr lang="en-US" sz="2800" b="0" dirty="0"/>
              <a:t>Aligning 8.2 and 8.3 Transfer Policy</a:t>
            </a:r>
            <a:endParaRPr lang="en-US" sz="36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98260"/>
            <a:ext cx="8229600" cy="714375"/>
          </a:xfrm>
        </p:spPr>
        <p:txBody>
          <a:bodyPr>
            <a:normAutofit/>
          </a:bodyPr>
          <a:lstStyle/>
          <a:p>
            <a:r>
              <a:rPr lang="en-US" sz="3600" b="1" dirty="0" smtClean="0">
                <a:latin typeface="Century Gothic"/>
                <a:cs typeface="Century Gothic"/>
              </a:rPr>
              <a:t>2012-8 -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381000" y="1812660"/>
            <a:ext cx="8086519" cy="5434012"/>
          </a:xfrm>
        </p:spPr>
        <p:txBody>
          <a:bodyPr>
            <a:normAutofit/>
          </a:bodyPr>
          <a:lstStyle/>
          <a:p>
            <a:pPr marL="514350" indent="-514350">
              <a:lnSpc>
                <a:spcPct val="120000"/>
              </a:lnSpc>
              <a:buFont typeface="+mj-lt"/>
              <a:buAutoNum type="arabicPeriod"/>
            </a:pPr>
            <a:r>
              <a:rPr lang="en-US" sz="2600" dirty="0" smtClean="0">
                <a:latin typeface="Century Gothic"/>
                <a:cs typeface="Century Gothic"/>
              </a:rPr>
              <a:t>Origin: ARIN-prop-175 (Jun 2012)</a:t>
            </a:r>
          </a:p>
          <a:p>
            <a:pPr marL="514350" indent="-514350">
              <a:lnSpc>
                <a:spcPct val="120000"/>
              </a:lnSpc>
              <a:buFont typeface="+mj-lt"/>
              <a:buAutoNum type="arabicPeriod"/>
            </a:pPr>
            <a:r>
              <a:rPr lang="en-US" sz="2600" dirty="0" smtClean="0">
                <a:latin typeface="Century Gothic"/>
                <a:cs typeface="Century Gothic"/>
              </a:rPr>
              <a:t>AC Shepherds: Chris </a:t>
            </a:r>
            <a:r>
              <a:rPr lang="en-US" sz="2600" dirty="0" err="1" smtClean="0">
                <a:latin typeface="Century Gothic"/>
                <a:cs typeface="Century Gothic"/>
              </a:rPr>
              <a:t>Grundemann</a:t>
            </a:r>
            <a:r>
              <a:rPr lang="en-US" sz="2600" dirty="0" smtClean="0">
                <a:latin typeface="Century Gothic"/>
                <a:cs typeface="Century Gothic"/>
              </a:rPr>
              <a:t>, David Farmer</a:t>
            </a:r>
          </a:p>
          <a:p>
            <a:pPr marL="514350" indent="-514350">
              <a:lnSpc>
                <a:spcPct val="120000"/>
              </a:lnSpc>
              <a:buFont typeface="+mj-lt"/>
              <a:buAutoNum type="arabicPeriod"/>
            </a:pPr>
            <a:r>
              <a:rPr lang="en-US" sz="2600" dirty="0" smtClean="0">
                <a:latin typeface="Century Gothic"/>
                <a:cs typeface="Century Gothic"/>
              </a:rPr>
              <a:t>Current version: 5 September 2012</a:t>
            </a:r>
          </a:p>
          <a:p>
            <a:pPr marL="514350" indent="-514350">
              <a:lnSpc>
                <a:spcPct val="120000"/>
              </a:lnSpc>
              <a:buFont typeface="+mj-lt"/>
              <a:buAutoNum type="arabicPeriod"/>
            </a:pPr>
            <a:r>
              <a:rPr lang="en-US" sz="2600" dirty="0" smtClean="0">
                <a:latin typeface="Century Gothic"/>
                <a:cs typeface="Century Gothic"/>
              </a:rPr>
              <a:t>Text and assessment online &amp; in Discussion Guide</a:t>
            </a:r>
          </a:p>
          <a:p>
            <a:pPr marL="914400" lvl="1" indent="-514350">
              <a:lnSpc>
                <a:spcPct val="120000"/>
              </a:lnSpc>
              <a:buNone/>
            </a:pPr>
            <a:r>
              <a:rPr lang="en-US" sz="2400" dirty="0" smtClean="0">
                <a:latin typeface="Century Gothic"/>
                <a:cs typeface="Century Gothic"/>
              </a:rPr>
              <a:t>https://www.arin.net/policy/proposals/2012_8.html</a:t>
            </a:r>
          </a:p>
          <a:p>
            <a:pPr marL="914400" lvl="1" indent="-514350">
              <a:buFont typeface="+mj-lt"/>
              <a:buAutoNum type="arabicPeriod"/>
            </a:pPr>
            <a:endParaRPr lang="en-US" sz="2400" dirty="0" smtClean="0">
              <a:latin typeface="Century Gothic"/>
              <a:cs typeface="Century Gothic"/>
            </a:endParaRPr>
          </a:p>
        </p:txBody>
      </p:sp>
      <p:sp>
        <p:nvSpPr>
          <p:cNvPr id="4" name="Slide Number Placeholder 3"/>
          <p:cNvSpPr>
            <a:spLocks noGrp="1"/>
          </p:cNvSpPr>
          <p:nvPr>
            <p:ph type="sldNum" sz="quarter" idx="4"/>
          </p:nvPr>
        </p:nvSpPr>
        <p:spPr>
          <a:xfrm>
            <a:off x="8451434" y="6299363"/>
            <a:ext cx="717091" cy="365125"/>
          </a:xfrm>
        </p:spPr>
        <p:txBody>
          <a:body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33510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044831"/>
            <a:ext cx="7696200" cy="714375"/>
          </a:xfrm>
        </p:spPr>
        <p:txBody>
          <a:bodyPr>
            <a:noAutofit/>
          </a:bodyPr>
          <a:lstStyle/>
          <a:p>
            <a:r>
              <a:rPr lang="en-US" sz="3600" b="1" dirty="0" smtClean="0">
                <a:latin typeface="Century Gothic"/>
                <a:cs typeface="Century Gothic"/>
              </a:rPr>
              <a:t>2012-8 –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70637" y="1424307"/>
            <a:ext cx="7887564" cy="5182371"/>
          </a:xfrm>
        </p:spPr>
        <p:txBody>
          <a:bodyPr>
            <a:normAutofit/>
          </a:bodyPr>
          <a:lstStyle/>
          <a:p>
            <a:r>
              <a:rPr lang="en-US" sz="2400" dirty="0">
                <a:latin typeface="Century Gothic"/>
                <a:cs typeface="Century Gothic"/>
              </a:rPr>
              <a:t>This draft policy attempts to align 8.2 transfers with 8.3 and 8.4 transfers by adding some additional common criteria to 8.2. It codifies the minimum size of address blocks that can be transferred; it requires the recipient of a transfer to sign an RSA; and it codifies the requirement that the source entity of the transfer be the current registrant and not be engaged in a dispute over the registration rights.</a:t>
            </a:r>
          </a:p>
        </p:txBody>
      </p:sp>
      <p:sp>
        <p:nvSpPr>
          <p:cNvPr id="4" name="Slide Number Placeholder 3"/>
          <p:cNvSpPr>
            <a:spLocks noGrp="1"/>
          </p:cNvSpPr>
          <p:nvPr>
            <p:ph type="sldNum" sz="quarter" idx="4"/>
          </p:nvPr>
        </p:nvSpPr>
        <p:spPr>
          <a:xfrm>
            <a:off x="8451434" y="6308985"/>
            <a:ext cx="717091" cy="365125"/>
          </a:xfrm>
        </p:spPr>
        <p:txBody>
          <a:bodyPr/>
          <a:lstStyle/>
          <a:p>
            <a:fld id="{8A2B4DF6-1818-B940-8E30-590D998D271B}" type="slidenum">
              <a:rPr lang="en-US" smtClean="0"/>
              <a:pPr/>
              <a:t>3</a:t>
            </a:fld>
            <a:endParaRPr lang="en-US" dirty="0"/>
          </a:p>
        </p:txBody>
      </p:sp>
    </p:spTree>
    <p:extLst>
      <p:ext uri="{BB962C8B-B14F-4D97-AF65-F5344CB8AC3E}">
        <p14:creationId xmlns:p14="http://schemas.microsoft.com/office/powerpoint/2010/main" val="19676061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935196"/>
            <a:ext cx="8229600" cy="715963"/>
          </a:xfrm>
        </p:spPr>
        <p:txBody>
          <a:bodyPr>
            <a:normAutofit/>
          </a:bodyPr>
          <a:lstStyle/>
          <a:p>
            <a:r>
              <a:rPr lang="en-US" sz="3600" b="1" dirty="0" smtClean="0">
                <a:latin typeface="Century Gothic"/>
                <a:cs typeface="Century Gothic"/>
              </a:rPr>
              <a:t>2012-8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030828" y="1651159"/>
            <a:ext cx="7960772" cy="5287963"/>
          </a:xfrm>
        </p:spPr>
        <p:txBody>
          <a:bodyPr>
            <a:normAutofit/>
          </a:bodyPr>
          <a:lstStyle/>
          <a:p>
            <a:pPr marL="514350" indent="-514350" fontAlgn="ctr">
              <a:buNone/>
            </a:pPr>
            <a:endParaRPr lang="en-US" sz="3400" dirty="0" smtClean="0">
              <a:latin typeface="Century Gothic"/>
              <a:cs typeface="Century Gothic"/>
            </a:endParaRPr>
          </a:p>
          <a:p>
            <a:pPr marL="514350" indent="-514350" fontAlgn="ctr">
              <a:buNone/>
            </a:pPr>
            <a:r>
              <a:rPr lang="en-US" sz="2400" dirty="0" smtClean="0">
                <a:latin typeface="Century Gothic"/>
                <a:cs typeface="Century Gothic"/>
              </a:rPr>
              <a:t>No similar proposals/discussions.</a:t>
            </a:r>
          </a:p>
          <a:p>
            <a:pPr marL="514350" indent="-514350">
              <a:buFont typeface="+mj-lt"/>
              <a:buAutoNum type="arabicPeriod"/>
            </a:pPr>
            <a:endParaRPr lang="en-US" dirty="0" smtClean="0">
              <a:latin typeface="Century Gothic"/>
              <a:cs typeface="Century Gothic"/>
            </a:endParaRPr>
          </a:p>
        </p:txBody>
      </p:sp>
      <p:sp>
        <p:nvSpPr>
          <p:cNvPr id="5" name="Slide Number Placeholder 3"/>
          <p:cNvSpPr>
            <a:spLocks noGrp="1"/>
          </p:cNvSpPr>
          <p:nvPr>
            <p:ph type="sldNum" sz="quarter" idx="4"/>
          </p:nvPr>
        </p:nvSpPr>
        <p:spPr>
          <a:xfrm>
            <a:off x="8451434" y="6299363"/>
            <a:ext cx="717091" cy="365125"/>
          </a:xfrm>
        </p:spPr>
        <p:txBody>
          <a:bodyPr/>
          <a:lstStyle/>
          <a:p>
            <a:fld id="{8A2B4DF6-1818-B940-8E30-590D998D271B}" type="slidenum">
              <a:rPr lang="en-US" smtClean="0"/>
              <a:pPr/>
              <a:t>4</a:t>
            </a:fld>
            <a:endParaRPr lang="en-US" dirty="0"/>
          </a:p>
        </p:txBody>
      </p:sp>
    </p:spTree>
    <p:extLst>
      <p:ext uri="{BB962C8B-B14F-4D97-AF65-F5344CB8AC3E}">
        <p14:creationId xmlns:p14="http://schemas.microsoft.com/office/powerpoint/2010/main" val="85851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6584" y="553153"/>
            <a:ext cx="8229600" cy="714375"/>
          </a:xfrm>
        </p:spPr>
        <p:txBody>
          <a:bodyPr>
            <a:normAutofit/>
          </a:bodyPr>
          <a:lstStyle/>
          <a:p>
            <a:r>
              <a:rPr lang="en-US" sz="3600" b="1" dirty="0" smtClean="0">
                <a:latin typeface="Century Gothic"/>
                <a:cs typeface="Century Gothic"/>
              </a:rPr>
              <a:t>2012-8 – Staff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496584" y="1267528"/>
            <a:ext cx="8081381" cy="4974080"/>
          </a:xfrm>
        </p:spPr>
        <p:txBody>
          <a:bodyPr>
            <a:noAutofit/>
          </a:bodyPr>
          <a:lstStyle/>
          <a:p>
            <a:pPr>
              <a:buNone/>
            </a:pPr>
            <a:r>
              <a:rPr lang="en-US" sz="2400" b="1" dirty="0" smtClean="0">
                <a:latin typeface="Century Gothic"/>
                <a:cs typeface="Century Gothic"/>
              </a:rPr>
              <a:t>Staff Comments: Issues/Concerns?</a:t>
            </a:r>
          </a:p>
          <a:p>
            <a:r>
              <a:rPr lang="en-US" sz="2000" dirty="0" smtClean="0">
                <a:latin typeface="Century Gothic"/>
                <a:cs typeface="Century Gothic"/>
              </a:rPr>
              <a:t>No comments as previous comments were addressed.</a:t>
            </a:r>
            <a:endParaRPr lang="en-US" sz="2000" dirty="0">
              <a:latin typeface="Century Gothic"/>
              <a:cs typeface="Century Gothic"/>
            </a:endParaRPr>
          </a:p>
          <a:p>
            <a:endParaRPr lang="en-US" sz="2200" b="1" dirty="0" smtClean="0">
              <a:latin typeface="Century Gothic"/>
              <a:cs typeface="Century Gothic"/>
            </a:endParaRPr>
          </a:p>
          <a:p>
            <a:pPr marL="0" indent="0">
              <a:buNone/>
            </a:pPr>
            <a:r>
              <a:rPr lang="en-US" sz="2200" b="1" dirty="0" smtClean="0">
                <a:latin typeface="Century Gothic"/>
                <a:cs typeface="Century Gothic"/>
              </a:rPr>
              <a:t>Implementation</a:t>
            </a:r>
            <a:r>
              <a:rPr lang="en-US" sz="2200" b="1" dirty="0" smtClean="0">
                <a:latin typeface="Century Gothic"/>
                <a:cs typeface="Century Gothic"/>
              </a:rPr>
              <a:t>: Resource Impact? </a:t>
            </a:r>
            <a:r>
              <a:rPr lang="en-US" sz="2200" dirty="0" smtClean="0">
                <a:latin typeface="Century Gothic"/>
                <a:cs typeface="Century Gothic"/>
              </a:rPr>
              <a:t>– Minimal (3 mos.)</a:t>
            </a:r>
          </a:p>
          <a:p>
            <a:pPr lvl="1"/>
            <a:r>
              <a:rPr lang="en-US" sz="2000" b="0" dirty="0" smtClean="0">
                <a:latin typeface="Century Gothic"/>
                <a:cs typeface="Century Gothic"/>
              </a:rPr>
              <a:t>Updated guidelines and staff training</a:t>
            </a:r>
          </a:p>
        </p:txBody>
      </p:sp>
      <p:sp>
        <p:nvSpPr>
          <p:cNvPr id="4" name="Slide Number Placeholder 3"/>
          <p:cNvSpPr>
            <a:spLocks noGrp="1"/>
          </p:cNvSpPr>
          <p:nvPr>
            <p:ph type="sldNum" sz="quarter" idx="4"/>
          </p:nvPr>
        </p:nvSpPr>
        <p:spPr>
          <a:xfrm>
            <a:off x="8451434" y="6299363"/>
            <a:ext cx="717091" cy="365125"/>
          </a:xfrm>
        </p:spPr>
        <p:txBody>
          <a:bodyPr/>
          <a:lstStyle/>
          <a:p>
            <a:fld id="{8A2B4DF6-1818-B940-8E30-590D998D271B}" type="slidenum">
              <a:rPr lang="en-US" smtClean="0"/>
              <a:pPr/>
              <a:t>5</a:t>
            </a:fld>
            <a:endParaRPr lang="en-US" dirty="0"/>
          </a:p>
        </p:txBody>
      </p:sp>
    </p:spTree>
    <p:extLst>
      <p:ext uri="{BB962C8B-B14F-4D97-AF65-F5344CB8AC3E}">
        <p14:creationId xmlns:p14="http://schemas.microsoft.com/office/powerpoint/2010/main" val="30491413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513961"/>
            <a:ext cx="8229600" cy="714375"/>
          </a:xfrm>
        </p:spPr>
        <p:txBody>
          <a:bodyPr>
            <a:normAutofit/>
          </a:bodyPr>
          <a:lstStyle/>
          <a:p>
            <a:r>
              <a:rPr lang="en-US" sz="3600" b="1" dirty="0" smtClean="0">
                <a:latin typeface="Century Gothic"/>
                <a:cs typeface="Century Gothic"/>
              </a:rPr>
              <a:t>2012-8 – 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381000" y="1256290"/>
            <a:ext cx="8364200" cy="5627268"/>
          </a:xfrm>
        </p:spPr>
        <p:txBody>
          <a:bodyPr>
            <a:noAutofit/>
          </a:bodyPr>
          <a:lstStyle/>
          <a:p>
            <a:r>
              <a:rPr lang="en-US" sz="1800" dirty="0">
                <a:latin typeface="Century Gothic"/>
                <a:cs typeface="Century Gothic"/>
              </a:rPr>
              <a:t>Any change in NPRM 8.2 requires heightened legal scrutiny because literally hundreds of different disparate proposed 8.2 acquisitions may be considered within the next several years under the changed language. I have these comments. </a:t>
            </a:r>
            <a:endParaRPr lang="en-US" sz="1800" dirty="0" smtClean="0">
              <a:latin typeface="Century Gothic"/>
              <a:cs typeface="Century Gothic"/>
            </a:endParaRPr>
          </a:p>
          <a:p>
            <a:pPr lvl="1"/>
            <a:r>
              <a:rPr lang="en-US" sz="1500" b="0" dirty="0" smtClean="0">
                <a:latin typeface="Century Gothic"/>
                <a:cs typeface="Century Gothic"/>
              </a:rPr>
              <a:t>First</a:t>
            </a:r>
            <a:r>
              <a:rPr lang="en-US" sz="1500" b="0" dirty="0">
                <a:latin typeface="Century Gothic"/>
                <a:cs typeface="Century Gothic"/>
              </a:rPr>
              <a:t>, the use of RSA in this case may need to permit issuance of an LRSA, if the resources are legacy addresses that have not previously been the subject of an RSA. </a:t>
            </a:r>
            <a:endParaRPr lang="en-US" sz="1500" b="0" dirty="0" smtClean="0">
              <a:latin typeface="Century Gothic"/>
              <a:cs typeface="Century Gothic"/>
            </a:endParaRPr>
          </a:p>
          <a:p>
            <a:pPr lvl="1"/>
            <a:r>
              <a:rPr lang="en-US" sz="1500" b="0" dirty="0" smtClean="0">
                <a:latin typeface="Century Gothic"/>
                <a:cs typeface="Century Gothic"/>
              </a:rPr>
              <a:t>Second</a:t>
            </a:r>
            <a:r>
              <a:rPr lang="en-US" sz="1500" b="0" dirty="0">
                <a:latin typeface="Century Gothic"/>
                <a:cs typeface="Century Gothic"/>
              </a:rPr>
              <a:t>, the following new language needs careful community review: "The new entity (recipient) must provide evidence that they have acquired assets that use the resources transferred from the current registrant (source entity) such that their continued need is justified. ARIN will maintain an up-to-date list of acceptable types of documentation" Counsel believes this proposed language requires the 8.2 recipient to demonstrate that the number resources are part of an ongoing business that is being sold, and that </a:t>
            </a:r>
            <a:r>
              <a:rPr lang="en-US" sz="1500" b="0" dirty="0" smtClean="0">
                <a:latin typeface="Century Gothic"/>
                <a:cs typeface="Century Gothic"/>
              </a:rPr>
              <a:t>the </a:t>
            </a:r>
            <a:r>
              <a:rPr lang="en-US" sz="1500" b="0" dirty="0">
                <a:latin typeface="Century Gothic"/>
                <a:cs typeface="Century Gothic"/>
              </a:rPr>
              <a:t>number resources are utilized by the business. It would be unwise to adopt language in 8.2 that would arguably permit an 8.2 transfer where the number resources are the only genuinely valuable asset of the business that has any material monetary value. If the number resources are the only genuinely valuable remaining material assets of the prior business which is now defunct, the transfer has to be considered under NPRM 8.3, not 8.2. If the community agrees that is the case, the language does not pose problematic legal issues.</a:t>
            </a:r>
          </a:p>
        </p:txBody>
      </p:sp>
      <p:sp>
        <p:nvSpPr>
          <p:cNvPr id="4" name="Slide Number Placeholder 3"/>
          <p:cNvSpPr>
            <a:spLocks noGrp="1"/>
          </p:cNvSpPr>
          <p:nvPr>
            <p:ph type="sldNum" sz="quarter" idx="4"/>
          </p:nvPr>
        </p:nvSpPr>
        <p:spPr>
          <a:xfrm>
            <a:off x="8451434" y="6299363"/>
            <a:ext cx="717091" cy="365125"/>
          </a:xfrm>
        </p:spPr>
        <p:txBody>
          <a:bodyPr/>
          <a:lstStyle/>
          <a:p>
            <a:fld id="{8A2B4DF6-1818-B940-8E30-590D998D271B}" type="slidenum">
              <a:rPr lang="en-US" smtClean="0"/>
              <a:pPr/>
              <a:t>6</a:t>
            </a:fld>
            <a:endParaRPr lang="en-US" dirty="0"/>
          </a:p>
        </p:txBody>
      </p:sp>
    </p:spTree>
    <p:extLst>
      <p:ext uri="{BB962C8B-B14F-4D97-AF65-F5344CB8AC3E}">
        <p14:creationId xmlns:p14="http://schemas.microsoft.com/office/powerpoint/2010/main" val="25530507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smtClean="0">
                <a:latin typeface="Century Gothic"/>
                <a:cs typeface="Century Gothic"/>
              </a:rPr>
              <a:t>2012-8 </a:t>
            </a:r>
            <a:r>
              <a:rPr lang="en-US" sz="3600" b="1" dirty="0" smtClean="0">
                <a:latin typeface="Century Gothic"/>
                <a:cs typeface="Century Gothic"/>
              </a:rPr>
              <a:t>– PPML Discussion</a:t>
            </a:r>
            <a:endParaRPr lang="en-US" sz="3600" b="1" dirty="0">
              <a:latin typeface="Century Gothic"/>
              <a:cs typeface="Century Gothic"/>
            </a:endParaRPr>
          </a:p>
        </p:txBody>
      </p:sp>
      <p:sp>
        <p:nvSpPr>
          <p:cNvPr id="8" name="Text Placeholder 7"/>
          <p:cNvSpPr>
            <a:spLocks noGrp="1"/>
          </p:cNvSpPr>
          <p:nvPr>
            <p:ph type="body" idx="4294967295"/>
          </p:nvPr>
        </p:nvSpPr>
        <p:spPr>
          <a:xfrm>
            <a:off x="515414" y="1562206"/>
            <a:ext cx="8099366" cy="5434012"/>
          </a:xfrm>
        </p:spPr>
        <p:txBody>
          <a:bodyPr>
            <a:normAutofit/>
          </a:bodyPr>
          <a:lstStyle/>
          <a:p>
            <a:r>
              <a:rPr lang="en-US" sz="2400" b="1" dirty="0" smtClean="0">
                <a:latin typeface="Century Gothic"/>
                <a:cs typeface="Century Gothic"/>
              </a:rPr>
              <a:t>1 post </a:t>
            </a:r>
            <a:r>
              <a:rPr lang="en-US" sz="2400" b="1" dirty="0">
                <a:latin typeface="Century Gothic"/>
                <a:cs typeface="Century Gothic"/>
              </a:rPr>
              <a:t>by </a:t>
            </a:r>
            <a:r>
              <a:rPr lang="en-US" sz="2400" b="1" dirty="0" smtClean="0">
                <a:latin typeface="Century Gothic"/>
                <a:cs typeface="Century Gothic"/>
              </a:rPr>
              <a:t>1 person (0 </a:t>
            </a:r>
            <a:r>
              <a:rPr lang="en-US" sz="2400" b="1" dirty="0">
                <a:latin typeface="Century Gothic"/>
                <a:cs typeface="Century Gothic"/>
              </a:rPr>
              <a:t>in favor and </a:t>
            </a:r>
            <a:r>
              <a:rPr lang="en-US" sz="2400" b="1" dirty="0" smtClean="0">
                <a:latin typeface="Century Gothic"/>
                <a:cs typeface="Century Gothic"/>
              </a:rPr>
              <a:t>0 </a:t>
            </a:r>
            <a:r>
              <a:rPr lang="en-US" sz="2400" b="1" dirty="0">
                <a:latin typeface="Century Gothic"/>
                <a:cs typeface="Century Gothic"/>
              </a:rPr>
              <a:t>against</a:t>
            </a:r>
            <a:r>
              <a:rPr lang="en-US" sz="2400" b="1" dirty="0" smtClean="0">
                <a:latin typeface="Century Gothic"/>
                <a:cs typeface="Century Gothic"/>
              </a:rPr>
              <a:t>)</a:t>
            </a:r>
          </a:p>
          <a:p>
            <a:pPr lvl="1"/>
            <a:r>
              <a:rPr lang="en-US" sz="2000" b="0" dirty="0" smtClean="0">
                <a:latin typeface="Century Gothic"/>
                <a:cs typeface="Century Gothic"/>
              </a:rPr>
              <a:t>No comments</a:t>
            </a:r>
          </a:p>
        </p:txBody>
      </p:sp>
      <p:sp>
        <p:nvSpPr>
          <p:cNvPr id="4" name="Slide Number Placeholder 3"/>
          <p:cNvSpPr>
            <a:spLocks noGrp="1"/>
          </p:cNvSpPr>
          <p:nvPr>
            <p:ph type="sldNum" sz="quarter" idx="4"/>
          </p:nvPr>
        </p:nvSpPr>
        <p:spPr>
          <a:xfrm>
            <a:off x="8451434" y="6299363"/>
            <a:ext cx="717091" cy="365125"/>
          </a:xfrm>
        </p:spPr>
        <p:txBody>
          <a:bodyPr/>
          <a:lstStyle/>
          <a:p>
            <a:fld id="{8A2B4DF6-1818-B940-8E30-590D998D271B}" type="slidenum">
              <a:rPr lang="en-US" smtClean="0"/>
              <a:pPr/>
              <a:t>7</a:t>
            </a:fld>
            <a:endParaRPr lang="en-US" dirty="0"/>
          </a:p>
        </p:txBody>
      </p:sp>
    </p:spTree>
    <p:extLst>
      <p:ext uri="{BB962C8B-B14F-4D97-AF65-F5344CB8AC3E}">
        <p14:creationId xmlns:p14="http://schemas.microsoft.com/office/powerpoint/2010/main" val="1691270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70349" y="2951272"/>
            <a:ext cx="8284081" cy="2147188"/>
          </a:xfrm>
        </p:spPr>
        <p:txBody>
          <a:bodyPr>
            <a:normAutofit fontScale="90000"/>
          </a:bodyPr>
          <a:lstStyle/>
          <a:p>
            <a:pPr>
              <a:lnSpc>
                <a:spcPct val="120000"/>
              </a:lnSpc>
            </a:pPr>
            <a:r>
              <a:rPr lang="en-US" sz="4400" dirty="0"/>
              <a:t>Draft Policy </a:t>
            </a:r>
            <a:r>
              <a:rPr lang="en-US" sz="4400" dirty="0" smtClean="0"/>
              <a:t>2012-8</a:t>
            </a:r>
            <a:br>
              <a:rPr lang="en-US" sz="4400" dirty="0" smtClean="0"/>
            </a:br>
            <a:r>
              <a:rPr lang="en-US" dirty="0"/>
              <a:t/>
            </a:r>
            <a:br>
              <a:rPr lang="en-US" dirty="0"/>
            </a:br>
            <a:r>
              <a:rPr lang="en-US" sz="2800" dirty="0"/>
              <a:t>Aligning 8.2 and 8.3 Transfer Policy</a:t>
            </a:r>
            <a:endParaRPr lang="en-US" sz="3600" b="0" dirty="0"/>
          </a:p>
        </p:txBody>
      </p:sp>
    </p:spTree>
    <p:extLst>
      <p:ext uri="{BB962C8B-B14F-4D97-AF65-F5344CB8AC3E}">
        <p14:creationId xmlns:p14="http://schemas.microsoft.com/office/powerpoint/2010/main" val="17531922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874</TotalTime>
  <Words>493</Words>
  <Application>Microsoft Macintosh PowerPoint</Application>
  <PresentationFormat>On-screen Show (4:3)</PresentationFormat>
  <Paragraphs>40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Draft Policy 2012-8  Aligning 8.2 and 8.3 Transfer Policy</vt:lpstr>
      <vt:lpstr>2012-8 - History</vt:lpstr>
      <vt:lpstr>2012-8 – Summary </vt:lpstr>
      <vt:lpstr>2012-8 – Status at other RIRs</vt:lpstr>
      <vt:lpstr>2012-8 – Staff Assessment</vt:lpstr>
      <vt:lpstr>2012-8 – Legal Assessment</vt:lpstr>
      <vt:lpstr>2012-8 – PPML Discussion</vt:lpstr>
      <vt:lpstr>Draft Policy 2012-8  Aligning 8.2 and 8.3 Transfer Policy</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Erin Sellers</cp:lastModifiedBy>
  <cp:revision>44</cp:revision>
  <dcterms:created xsi:type="dcterms:W3CDTF">2010-08-12T13:39:46Z</dcterms:created>
  <dcterms:modified xsi:type="dcterms:W3CDTF">2012-10-23T22:11:46Z</dcterms:modified>
</cp:coreProperties>
</file>