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sldIdLst>
    <p:sldId id="29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A85"/>
    <a:srgbClr val="0A406B"/>
    <a:srgbClr val="5C5C5C"/>
    <a:srgbClr val="383838"/>
    <a:srgbClr val="C40836"/>
    <a:srgbClr val="C01B1C"/>
    <a:srgbClr val="00A2D7"/>
    <a:srgbClr val="FFCF00"/>
    <a:srgbClr val="166813"/>
    <a:srgbClr val="590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B595B-3DB2-4444-9D60-62D65E78AD12}" type="datetimeFigureOut">
              <a:rPr lang="en-US" smtClean="0"/>
              <a:t>10/24/12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E384-AAFB-D94C-A7C3-A5B2FA02E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9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D4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916832"/>
            <a:ext cx="9144000" cy="417646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003B8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A406B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2708920"/>
            <a:ext cx="8352928" cy="31090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A406B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1988840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rgbClr val="0A406B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fld id="{38B2A337-2C29-4402-A0A2-E290C184D5D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86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ctr"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3965525"/>
            <a:ext cx="8353425" cy="6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636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374775"/>
            <a:ext cx="7416824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0" name="Picture 8" descr="bar-on-sid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RO_3D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05" r:id="rId12"/>
    <p:sldLayoutId id="214748365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NC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Policies</a:t>
            </a:r>
          </a:p>
          <a:p>
            <a:r>
              <a:rPr lang="en-US" dirty="0" smtClean="0"/>
              <a:t>ICANN Board Selections</a:t>
            </a:r>
          </a:p>
          <a:p>
            <a:r>
              <a:rPr lang="en-US" dirty="0" smtClean="0"/>
              <a:t>Streamlining Operating Procedures</a:t>
            </a:r>
          </a:p>
          <a:p>
            <a:r>
              <a:rPr lang="en-US" dirty="0" smtClean="0"/>
              <a:t>ICANN out-reach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41021"/>
      </p:ext>
    </p:extLst>
  </p:cSld>
  <p:clrMapOvr>
    <a:masterClrMapping/>
  </p:clrMapOvr>
</p:sld>
</file>

<file path=ppt/theme/theme1.xml><?xml version="1.0" encoding="utf-8"?>
<a:theme xmlns:a="http://schemas.openxmlformats.org/drawingml/2006/main" name="NRO-template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NRO-template.potx</Template>
  <TotalTime>2609</TotalTime>
  <Words>15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NRO-template</vt:lpstr>
      <vt:lpstr>NRO NC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</dc:creator>
  <cp:lastModifiedBy>Einar Bohlin</cp:lastModifiedBy>
  <cp:revision>83</cp:revision>
  <dcterms:created xsi:type="dcterms:W3CDTF">2011-12-06T02:23:30Z</dcterms:created>
  <dcterms:modified xsi:type="dcterms:W3CDTF">2012-10-24T20:08:17Z</dcterms:modified>
</cp:coreProperties>
</file>