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 autoAdjust="0"/>
    <p:restoredTop sz="86409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-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pPr/>
              <a:t>10/23/12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 descr="Dallas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70349" y="2983021"/>
            <a:ext cx="8284081" cy="21471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/>
              <a:t>Draft Policy </a:t>
            </a:r>
            <a:r>
              <a:rPr lang="en-US" sz="4400" dirty="0" smtClean="0"/>
              <a:t>2012-5</a:t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0" dirty="0"/>
              <a:t>Removal of </a:t>
            </a:r>
            <a:r>
              <a:rPr lang="en-US" sz="3200" b="0" dirty="0" smtClean="0"/>
              <a:t>Renumbering</a:t>
            </a:r>
            <a:br>
              <a:rPr lang="en-US" sz="3200" b="0" dirty="0" smtClean="0"/>
            </a:br>
            <a:r>
              <a:rPr lang="en-US" sz="3200" b="0" dirty="0" smtClean="0"/>
              <a:t> </a:t>
            </a:r>
            <a:r>
              <a:rPr lang="en-US" sz="3200" b="0" dirty="0"/>
              <a:t>Requirement </a:t>
            </a:r>
            <a:r>
              <a:rPr lang="en-US" sz="3200" b="0" dirty="0" smtClean="0"/>
              <a:t>for </a:t>
            </a:r>
            <a:br>
              <a:rPr lang="en-US" sz="3200" b="0" dirty="0" smtClean="0"/>
            </a:br>
            <a:r>
              <a:rPr lang="en-US" sz="3200" b="0" dirty="0" smtClean="0"/>
              <a:t>Small </a:t>
            </a:r>
            <a:r>
              <a:rPr lang="en-US" sz="3200" b="0" dirty="0" err="1"/>
              <a:t>Multihomers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898260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2012-5 - History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81000" y="1812660"/>
            <a:ext cx="8086519" cy="543401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Origin: ARIN-prop-167 (Apr 2012)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AC Shepherds: Cathy Aronson, Bill </a:t>
            </a:r>
            <a:r>
              <a:rPr lang="en-US" sz="2600" dirty="0" err="1" smtClean="0">
                <a:latin typeface="Century Gothic"/>
                <a:cs typeface="Century Gothic"/>
              </a:rPr>
              <a:t>Darte</a:t>
            </a:r>
            <a:endParaRPr lang="en-US" sz="26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Current version: 25 July 2012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Text and assessment online &amp; in Discussion Guide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https://www.arin.net/policy/proposals/2012_5.html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62000" y="1044831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2012-5 – Summary</a:t>
            </a:r>
            <a:br>
              <a:rPr lang="en-US" sz="3600" b="1" dirty="0" smtClean="0">
                <a:latin typeface="Century Gothic"/>
                <a:cs typeface="Century Gothic"/>
              </a:rPr>
            </a:b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70637" y="1491275"/>
            <a:ext cx="7887564" cy="51823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This proposal removes existing NRPM policy 4.3.6.3 "Additional Assignments for Small </a:t>
            </a:r>
            <a:r>
              <a:rPr lang="en-US" sz="2400" dirty="0" err="1">
                <a:latin typeface="Century Gothic"/>
                <a:cs typeface="Century Gothic"/>
              </a:rPr>
              <a:t>Multihomers</a:t>
            </a:r>
            <a:r>
              <a:rPr lang="en-US" sz="2400" dirty="0">
                <a:latin typeface="Century Gothic"/>
                <a:cs typeface="Century Gothic"/>
              </a:rPr>
              <a:t>". Eliminating this section removes the requirement for small multi-homers to renumber when they come back to ARIN for additional IPv4 address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308985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0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935196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2012-5 – Status at other RIRs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1030828" y="1651159"/>
            <a:ext cx="7960772" cy="5287963"/>
          </a:xfrm>
        </p:spPr>
        <p:txBody>
          <a:bodyPr>
            <a:normAutofit/>
          </a:bodyPr>
          <a:lstStyle/>
          <a:p>
            <a:pPr marL="514350" indent="-514350" fontAlgn="ctr">
              <a:buNone/>
            </a:pPr>
            <a:endParaRPr lang="en-US" sz="3400" dirty="0" smtClean="0">
              <a:latin typeface="Century Gothic"/>
              <a:cs typeface="Century Gothic"/>
            </a:endParaRPr>
          </a:p>
          <a:p>
            <a:pPr marL="514350" indent="-514350" fontAlgn="ctr"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No similar proposals/discussions.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6584" y="553153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2012-5 – Staff Assessment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96584" y="1267528"/>
            <a:ext cx="8081381" cy="4974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Staff Comments: Issues/Concerns?</a:t>
            </a:r>
          </a:p>
          <a:p>
            <a:r>
              <a:rPr lang="en-US" sz="2000" dirty="0">
                <a:latin typeface="Century Gothic"/>
                <a:cs typeface="Century Gothic"/>
              </a:rPr>
              <a:t>The original intent of NRPM 4.3.6.3 was to conserve routing table slots</a:t>
            </a:r>
            <a:r>
              <a:rPr lang="en-US" sz="2000" dirty="0" smtClean="0">
                <a:latin typeface="Century Gothic"/>
                <a:cs typeface="Century Gothic"/>
              </a:rPr>
              <a:t>.   </a:t>
            </a:r>
            <a:r>
              <a:rPr lang="en-US" sz="2000" dirty="0">
                <a:latin typeface="Century Gothic"/>
                <a:cs typeface="Century Gothic"/>
              </a:rPr>
              <a:t>However, statistics have shown that NRPM 4.3.6.3 has rarely been </a:t>
            </a:r>
            <a:r>
              <a:rPr lang="en-US" sz="2000" dirty="0" smtClean="0">
                <a:latin typeface="Century Gothic"/>
                <a:cs typeface="Century Gothic"/>
              </a:rPr>
              <a:t>used and </a:t>
            </a:r>
            <a:r>
              <a:rPr lang="en-US" sz="2000" dirty="0">
                <a:latin typeface="Century Gothic"/>
                <a:cs typeface="Century Gothic"/>
              </a:rPr>
              <a:t>that most small multi-homers have not come back to ARIN for </a:t>
            </a:r>
            <a:r>
              <a:rPr lang="en-US" sz="2000" dirty="0" smtClean="0">
                <a:latin typeface="Century Gothic"/>
                <a:cs typeface="Century Gothic"/>
              </a:rPr>
              <a:t>additional </a:t>
            </a:r>
            <a:r>
              <a:rPr lang="en-US" sz="2000" dirty="0">
                <a:latin typeface="Century Gothic"/>
                <a:cs typeface="Century Gothic"/>
              </a:rPr>
              <a:t>space.</a:t>
            </a:r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200" b="1" dirty="0" smtClean="0">
                <a:latin typeface="Century Gothic"/>
                <a:cs typeface="Century Gothic"/>
              </a:rPr>
              <a:t>Implementation: Resource Impact? </a:t>
            </a:r>
            <a:r>
              <a:rPr lang="en-US" sz="2200" dirty="0" smtClean="0">
                <a:latin typeface="Century Gothic"/>
                <a:cs typeface="Century Gothic"/>
              </a:rPr>
              <a:t>– Minimal (3 mos.)</a:t>
            </a:r>
          </a:p>
          <a:p>
            <a:pPr lvl="1"/>
            <a:r>
              <a:rPr lang="en-US" sz="2000" b="0" dirty="0" smtClean="0">
                <a:latin typeface="Century Gothic"/>
                <a:cs typeface="Century Gothic"/>
              </a:rPr>
              <a:t>Updated guidelines and staff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792709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2012-5 – Legal Assessment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717898" y="1811884"/>
            <a:ext cx="8197502" cy="535781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No significant legal issue is posed by this proposal.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840528"/>
            <a:ext cx="91440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2012-5 – PPML Discussion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15414" y="1562206"/>
            <a:ext cx="8099366" cy="54340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26 </a:t>
            </a:r>
            <a:r>
              <a:rPr lang="en-US" sz="2400" b="1" dirty="0">
                <a:latin typeface="Century Gothic"/>
                <a:cs typeface="Century Gothic"/>
              </a:rPr>
              <a:t>posts by </a:t>
            </a:r>
            <a:r>
              <a:rPr lang="en-US" sz="2400" b="1" dirty="0" smtClean="0">
                <a:latin typeface="Century Gothic"/>
                <a:cs typeface="Century Gothic"/>
              </a:rPr>
              <a:t>12 </a:t>
            </a:r>
            <a:r>
              <a:rPr lang="en-US" sz="2400" b="1" dirty="0">
                <a:latin typeface="Century Gothic"/>
                <a:cs typeface="Century Gothic"/>
              </a:rPr>
              <a:t>people </a:t>
            </a:r>
            <a:r>
              <a:rPr lang="en-US" sz="2400" b="1" dirty="0" smtClean="0">
                <a:latin typeface="Century Gothic"/>
                <a:cs typeface="Century Gothic"/>
              </a:rPr>
              <a:t>(5 </a:t>
            </a:r>
            <a:r>
              <a:rPr lang="en-US" sz="2400" b="1" dirty="0">
                <a:latin typeface="Century Gothic"/>
                <a:cs typeface="Century Gothic"/>
              </a:rPr>
              <a:t>in favor and </a:t>
            </a:r>
            <a:r>
              <a:rPr lang="en-US" sz="2400" b="1" dirty="0" smtClean="0">
                <a:latin typeface="Century Gothic"/>
                <a:cs typeface="Century Gothic"/>
              </a:rPr>
              <a:t>2 </a:t>
            </a:r>
            <a:r>
              <a:rPr lang="en-US" sz="2400" b="1" dirty="0">
                <a:latin typeface="Century Gothic"/>
                <a:cs typeface="Century Gothic"/>
              </a:rPr>
              <a:t>against</a:t>
            </a:r>
            <a:r>
              <a:rPr lang="en-US" sz="2400" b="1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2000" b="0" dirty="0" smtClean="0">
                <a:latin typeface="Century Gothic"/>
                <a:cs typeface="Century Gothic"/>
              </a:rPr>
              <a:t>“I would argue that since the policy as-is is not providing any benefit and changing the policy would do no harm and provide benefit, changing policy makes sense.”</a:t>
            </a:r>
          </a:p>
          <a:p>
            <a:pPr lvl="1"/>
            <a:r>
              <a:rPr lang="en-US" sz="2000" b="0" dirty="0" smtClean="0">
                <a:latin typeface="Century Gothic"/>
                <a:cs typeface="Century Gothic"/>
              </a:rPr>
              <a:t>“I would argue there's no reason to change policy for a few orgs when the majority aren't affected by current policy in a negative way. There will always be at least one.”</a:t>
            </a:r>
          </a:p>
          <a:p>
            <a:pPr lvl="1"/>
            <a:r>
              <a:rPr lang="en-US" sz="2000" b="0" dirty="0" smtClean="0">
                <a:latin typeface="Century Gothic"/>
                <a:cs typeface="Century Gothic"/>
              </a:rPr>
              <a:t>“I support this proposal, because the existing requirement treads dangerously close to the dubious grounds of ARIN taking a position on the 'routing utility' of the assignment at hand.”</a:t>
            </a:r>
            <a:endParaRPr lang="en-US" sz="5400" b="0" dirty="0" smtClean="0">
              <a:latin typeface="Century Gothic"/>
              <a:cs typeface="Century Gothic"/>
            </a:endParaRPr>
          </a:p>
          <a:p>
            <a:pPr lvl="1"/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70349" y="2951272"/>
            <a:ext cx="8284081" cy="21471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/>
              <a:t>Draft Policy </a:t>
            </a:r>
            <a:r>
              <a:rPr lang="en-US" sz="4400" dirty="0" smtClean="0"/>
              <a:t>2012-5</a:t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0" dirty="0"/>
              <a:t>Removal of </a:t>
            </a:r>
            <a:r>
              <a:rPr lang="en-US" sz="3200" b="0" dirty="0" smtClean="0"/>
              <a:t>Renumbering</a:t>
            </a:r>
            <a:br>
              <a:rPr lang="en-US" sz="3200" b="0" dirty="0" smtClean="0"/>
            </a:br>
            <a:r>
              <a:rPr lang="en-US" sz="3200" b="0" dirty="0" smtClean="0"/>
              <a:t> </a:t>
            </a:r>
            <a:r>
              <a:rPr lang="en-US" sz="3200" b="0" dirty="0"/>
              <a:t>Requirement </a:t>
            </a:r>
            <a:r>
              <a:rPr lang="en-US" sz="3200" b="0" dirty="0" smtClean="0"/>
              <a:t>for </a:t>
            </a:r>
            <a:br>
              <a:rPr lang="en-US" sz="3200" b="0" dirty="0" smtClean="0"/>
            </a:br>
            <a:r>
              <a:rPr lang="en-US" sz="3200" b="0" dirty="0" smtClean="0"/>
              <a:t>Small </a:t>
            </a:r>
            <a:r>
              <a:rPr lang="en-US" sz="3200" b="0" dirty="0" err="1"/>
              <a:t>Multihomers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97163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346</Words>
  <Application>Microsoft Macintosh PowerPoint</Application>
  <PresentationFormat>On-screen Show (4:3)</PresentationFormat>
  <Paragraphs>39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Draft Policy 2012-5  Removal of Renumbering  Requirement for  Small Multihomers</vt:lpstr>
      <vt:lpstr>2012-5 - History</vt:lpstr>
      <vt:lpstr>2012-5 – Summary </vt:lpstr>
      <vt:lpstr>2012-5 – Status at other RIRs</vt:lpstr>
      <vt:lpstr>2012-5 – Staff Assessment</vt:lpstr>
      <vt:lpstr>2012-5 – Legal Assessment</vt:lpstr>
      <vt:lpstr>2012-5 – PPML Discussion</vt:lpstr>
      <vt:lpstr>Draft Policy 2012-5  Removal of Renumbering  Requirement for  Small Multihomers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40</cp:revision>
  <dcterms:created xsi:type="dcterms:W3CDTF">2010-08-12T13:39:46Z</dcterms:created>
  <dcterms:modified xsi:type="dcterms:W3CDTF">2012-10-23T22:06:21Z</dcterms:modified>
</cp:coreProperties>
</file>