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66" r:id="rId5"/>
    <p:sldId id="261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6" autoAdjust="0"/>
    <p:restoredTop sz="94660"/>
  </p:normalViewPr>
  <p:slideViewPr>
    <p:cSldViewPr snapToGrid="0" snapToObjects="1" showGuides="1">
      <p:cViewPr varScale="1">
        <p:scale>
          <a:sx n="82" d="100"/>
          <a:sy n="82" d="100"/>
        </p:scale>
        <p:origin x="-7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8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619AC-D1A5-1343-AA63-106D8A8F73AE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BA38A-ED0B-7448-89B3-8C22208BC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3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72" y="4442347"/>
            <a:ext cx="8284081" cy="1339264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6372" y="5781611"/>
            <a:ext cx="8284081" cy="142285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77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6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29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0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20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7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592667"/>
            <a:ext cx="7264990" cy="18042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6940"/>
            <a:ext cx="8229600" cy="51770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19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55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1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3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98926"/>
            <a:ext cx="9143999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98504"/>
            <a:ext cx="8229600" cy="4040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illy_master_bckgrnd-04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422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2642"/>
            <a:ext cx="8229600" cy="468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4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6372" y="4875332"/>
            <a:ext cx="8284081" cy="1339264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/>
              <a:t>AC On-Docket Proposals Report</a:t>
            </a:r>
            <a:br>
              <a:rPr lang="en-US" sz="4400" dirty="0" smtClean="0"/>
            </a:br>
            <a:r>
              <a:rPr lang="en-US" sz="3100" dirty="0" smtClean="0"/>
              <a:t>John Sweeting – AC Chair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898260"/>
            <a:ext cx="8229600" cy="714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Proposals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381000" y="1812660"/>
            <a:ext cx="8763000" cy="5434012"/>
          </a:xfrm>
        </p:spPr>
        <p:txBody>
          <a:bodyPr>
            <a:normAutofit/>
          </a:bodyPr>
          <a:lstStyle/>
          <a:p>
            <a:r>
              <a:rPr lang="en-US" dirty="0" smtClean="0"/>
              <a:t>On-docket:</a:t>
            </a:r>
          </a:p>
          <a:p>
            <a:pPr lvl="1"/>
            <a:r>
              <a:rPr lang="en-US" sz="2400" dirty="0"/>
              <a:t>ARIN-prop-151 Limiting needs requirements for IPv4 Transfers</a:t>
            </a:r>
          </a:p>
          <a:p>
            <a:pPr lvl="2"/>
            <a:r>
              <a:rPr lang="en-US" sz="1800" dirty="0" smtClean="0"/>
              <a:t>Would allow 8.3 specified transfers without a needs-based evaluation.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ARIN</a:t>
            </a:r>
            <a:r>
              <a:rPr lang="en-US" sz="2400" dirty="0"/>
              <a:t>-prop-153 Correct erroneous syntax in NRPM 8.3 </a:t>
            </a:r>
            <a:endParaRPr lang="en-US" sz="2400" dirty="0"/>
          </a:p>
          <a:p>
            <a:pPr lvl="2"/>
            <a:r>
              <a:rPr lang="en-US" sz="1800" dirty="0" smtClean="0"/>
              <a:t>Would require that 8.3 specified transfers could only be done as a single prefix.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351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898260"/>
            <a:ext cx="8229600" cy="714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Proposals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381000" y="1812660"/>
            <a:ext cx="8763000" cy="5434012"/>
          </a:xfrm>
        </p:spPr>
        <p:txBody>
          <a:bodyPr>
            <a:normAutofit/>
          </a:bodyPr>
          <a:lstStyle/>
          <a:p>
            <a:r>
              <a:rPr lang="en-US" dirty="0" smtClean="0"/>
              <a:t>AC </a:t>
            </a:r>
            <a:r>
              <a:rPr lang="en-US" dirty="0" smtClean="0"/>
              <a:t>to review </a:t>
            </a:r>
            <a:r>
              <a:rPr lang="en-US" dirty="0"/>
              <a:t>on Friday:</a:t>
            </a:r>
          </a:p>
          <a:p>
            <a:pPr lvl="1"/>
            <a:r>
              <a:rPr lang="en-US" sz="2400" dirty="0"/>
              <a:t>ARIN-prop-157 Section 8.3 </a:t>
            </a:r>
            <a:r>
              <a:rPr lang="en-US" sz="2400" dirty="0" smtClean="0"/>
              <a:t>Simplification</a:t>
            </a:r>
          </a:p>
          <a:p>
            <a:pPr lvl="2"/>
            <a:r>
              <a:rPr lang="en-US" sz="1800" dirty="0" smtClean="0"/>
              <a:t>Would expand 8.3 specified transfers from only IPv4 space to all numbe</a:t>
            </a:r>
            <a:r>
              <a:rPr lang="en-US" sz="1800" dirty="0" smtClean="0"/>
              <a:t>r resources.</a:t>
            </a:r>
            <a:endParaRPr lang="en-US" sz="18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ARIN</a:t>
            </a:r>
            <a:r>
              <a:rPr lang="en-US" sz="2400" dirty="0"/>
              <a:t>-prop-158 Clarify Multiple </a:t>
            </a:r>
            <a:r>
              <a:rPr lang="en-US" sz="2400" dirty="0" smtClean="0"/>
              <a:t>Discrete </a:t>
            </a:r>
            <a:r>
              <a:rPr lang="en-US" sz="2400" dirty="0"/>
              <a:t>Networks </a:t>
            </a:r>
            <a:r>
              <a:rPr lang="en-US" sz="2400" dirty="0" smtClean="0"/>
              <a:t>Policy</a:t>
            </a:r>
          </a:p>
          <a:p>
            <a:pPr lvl="2"/>
            <a:r>
              <a:rPr lang="en-US" sz="1800" dirty="0"/>
              <a:t>“This proposal seeks to clarify the meaning in line with the current </a:t>
            </a:r>
            <a:r>
              <a:rPr lang="en-US" sz="1800" dirty="0" smtClean="0"/>
              <a:t>and intended </a:t>
            </a:r>
            <a:r>
              <a:rPr lang="en-US" sz="1800" dirty="0"/>
              <a:t>application of the policy</a:t>
            </a:r>
            <a:r>
              <a:rPr lang="en-US" sz="1800" dirty="0" smtClean="0"/>
              <a:t>.”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2199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762000" y="1044831"/>
            <a:ext cx="7696200" cy="714375"/>
          </a:xfrm>
        </p:spPr>
        <p:txBody>
          <a:bodyPr>
            <a:noAutofit/>
          </a:bodyPr>
          <a:lstStyle/>
          <a:p>
            <a:r>
              <a:rPr lang="en-US" sz="3600" dirty="0" smtClean="0"/>
              <a:t>Lunch table topics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304800" y="1759206"/>
            <a:ext cx="8839200" cy="497681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ARIN</a:t>
            </a:r>
            <a:r>
              <a:rPr lang="en-US" sz="1800" dirty="0"/>
              <a:t>-prop-151 Limiting needs requirements for IPv4 </a:t>
            </a:r>
            <a:r>
              <a:rPr lang="en-US" sz="1800" dirty="0" smtClean="0"/>
              <a:t>Transfers - Dan &amp; David</a:t>
            </a:r>
          </a:p>
          <a:p>
            <a:endParaRPr lang="en-US" sz="1800" dirty="0" smtClean="0"/>
          </a:p>
          <a:p>
            <a:r>
              <a:rPr lang="en-US" sz="1800" dirty="0" smtClean="0"/>
              <a:t>ARIN</a:t>
            </a:r>
            <a:r>
              <a:rPr lang="en-US" sz="1800" dirty="0"/>
              <a:t>-prop-153 Correct erroneous syntax in NRPM </a:t>
            </a:r>
            <a:r>
              <a:rPr lang="en-US" sz="1800" dirty="0" smtClean="0"/>
              <a:t>8.3 - Cathy </a:t>
            </a:r>
            <a:r>
              <a:rPr lang="en-US" sz="1800" dirty="0"/>
              <a:t>&amp; </a:t>
            </a:r>
            <a:r>
              <a:rPr lang="en-US" sz="1800" dirty="0" smtClean="0"/>
              <a:t>Bill D</a:t>
            </a:r>
            <a:r>
              <a:rPr lang="en-US" sz="1800" dirty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ARIN</a:t>
            </a:r>
            <a:r>
              <a:rPr lang="en-US" sz="1800" dirty="0"/>
              <a:t>-prop-157 Section 8.3 </a:t>
            </a:r>
            <a:r>
              <a:rPr lang="en-US" sz="1800" dirty="0" smtClean="0"/>
              <a:t>Simplification - </a:t>
            </a:r>
            <a:r>
              <a:rPr lang="en-US" sz="1800" dirty="0"/>
              <a:t>Scott &amp; Bill S.</a:t>
            </a:r>
          </a:p>
          <a:p>
            <a:endParaRPr lang="en-US" sz="1800" dirty="0" smtClean="0"/>
          </a:p>
          <a:p>
            <a:r>
              <a:rPr lang="en-US" sz="1800" dirty="0" smtClean="0"/>
              <a:t>Legacy </a:t>
            </a:r>
            <a:r>
              <a:rPr lang="en-US" sz="1800" dirty="0"/>
              <a:t>addresses: A global resource upon return</a:t>
            </a:r>
            <a:r>
              <a:rPr lang="en-US" sz="1800" dirty="0" smtClean="0"/>
              <a:t>? - </a:t>
            </a:r>
            <a:r>
              <a:rPr lang="en-US" sz="1800" dirty="0"/>
              <a:t>Chris M.</a:t>
            </a:r>
          </a:p>
          <a:p>
            <a:endParaRPr lang="en-US" sz="1800" dirty="0" smtClean="0"/>
          </a:p>
          <a:p>
            <a:r>
              <a:rPr lang="en-US" sz="1800" dirty="0" smtClean="0"/>
              <a:t>What </a:t>
            </a:r>
            <a:r>
              <a:rPr lang="en-US" sz="1800" dirty="0"/>
              <a:t>role should/will the RIR's play in the future</a:t>
            </a:r>
            <a:r>
              <a:rPr lang="en-US" sz="1800" dirty="0" smtClean="0"/>
              <a:t>? - Martin</a:t>
            </a:r>
          </a:p>
          <a:p>
            <a:endParaRPr lang="en-US" sz="1800" dirty="0" smtClean="0">
              <a:latin typeface="Century Gothic" pitchFamily="-109" charset="0"/>
              <a:ea typeface="ＭＳ Ｐゴシック" pitchFamily="-109" charset="-128"/>
            </a:endParaRPr>
          </a:p>
          <a:p>
            <a:r>
              <a:rPr lang="en-US" sz="1800" dirty="0" smtClean="0">
                <a:latin typeface="Century Gothic" pitchFamily="-109" charset="0"/>
                <a:ea typeface="ＭＳ Ｐゴシック" pitchFamily="-109" charset="-128"/>
              </a:rPr>
              <a:t>ARIN</a:t>
            </a:r>
            <a:r>
              <a:rPr lang="en-US" sz="1800" dirty="0">
                <a:latin typeface="Century Gothic" pitchFamily="-109" charset="0"/>
                <a:ea typeface="ＭＳ Ｐゴシック" pitchFamily="-109" charset="-128"/>
              </a:rPr>
              <a:t>-prop-158 Clarify Multiple Discrete Networks </a:t>
            </a:r>
            <a:r>
              <a:rPr lang="en-US" sz="1800" dirty="0" smtClean="0">
                <a:latin typeface="Century Gothic" pitchFamily="-109" charset="0"/>
                <a:ea typeface="ＭＳ Ｐゴシック" pitchFamily="-109" charset="-128"/>
              </a:rPr>
              <a:t>Policy - Chris G.</a:t>
            </a:r>
            <a:endParaRPr lang="en-US" sz="1800" b="0" dirty="0" smtClean="0">
              <a:latin typeface="Century Gothic" pitchFamily="-109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760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3030893"/>
            <a:ext cx="9144000" cy="714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Thank 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127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4234</TotalTime>
  <Words>216</Words>
  <Application>Microsoft Macintosh PowerPoint</Application>
  <PresentationFormat>On-screen Show (4:3)</PresentationFormat>
  <Paragraphs>32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Custom Design</vt:lpstr>
      <vt:lpstr>AC On-Docket Proposals Report John Sweeting – AC Chair</vt:lpstr>
      <vt:lpstr>Proposals</vt:lpstr>
      <vt:lpstr>Proposals</vt:lpstr>
      <vt:lpstr>Lunch table topics </vt:lpstr>
      <vt:lpstr>Thank you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Einar Bohlin</cp:lastModifiedBy>
  <cp:revision>41</cp:revision>
  <dcterms:created xsi:type="dcterms:W3CDTF">2010-08-12T13:39:46Z</dcterms:created>
  <dcterms:modified xsi:type="dcterms:W3CDTF">2011-10-11T13:55:02Z</dcterms:modified>
</cp:coreProperties>
</file>