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handoutMasterIdLst>
    <p:handoutMasterId r:id="rId20"/>
  </p:handoutMasterIdLst>
  <p:sldIdLst>
    <p:sldId id="256" r:id="rId3"/>
    <p:sldId id="257" r:id="rId4"/>
    <p:sldId id="259" r:id="rId5"/>
    <p:sldId id="264" r:id="rId6"/>
    <p:sldId id="260" r:id="rId7"/>
    <p:sldId id="262" r:id="rId8"/>
    <p:sldId id="268" r:id="rId9"/>
    <p:sldId id="263" r:id="rId10"/>
    <p:sldId id="269" r:id="rId11"/>
    <p:sldId id="270" r:id="rId12"/>
    <p:sldId id="271" r:id="rId13"/>
    <p:sldId id="272" r:id="rId14"/>
    <p:sldId id="274" r:id="rId15"/>
    <p:sldId id="275" r:id="rId16"/>
    <p:sldId id="265" r:id="rId17"/>
    <p:sldId id="266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4660"/>
  </p:normalViewPr>
  <p:slideViewPr>
    <p:cSldViewPr snapToGrid="0" snapToObjects="1" showGuides="1">
      <p:cViewPr varScale="1">
        <p:scale>
          <a:sx n="134" d="100"/>
          <a:sy n="134" d="100"/>
        </p:scale>
        <p:origin x="-3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pe.net/ripe/maillists/archives/address-policy-wg/2011/msg00803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Advisory Council Shepherds:</a:t>
            </a:r>
          </a:p>
          <a:p>
            <a:r>
              <a:rPr lang="en-US" dirty="0" smtClean="0"/>
              <a:t>David Farmer &amp; Chris </a:t>
            </a:r>
            <a:r>
              <a:rPr lang="en-US" dirty="0" err="1" smtClean="0"/>
              <a:t>Grundemann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2011-9 Global Policy for post exhaustion IPv4 allocation mechanisms by the IANA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Summary of IANA </a:t>
            </a:r>
            <a:br>
              <a:rPr lang="en-US" dirty="0" smtClean="0"/>
            </a:br>
            <a:r>
              <a:rPr lang="en-US" dirty="0" smtClean="0"/>
              <a:t>staff impact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clear if this is intended to supersede IETF’s right to make IPv4 assignments for </a:t>
            </a:r>
            <a:r>
              <a:rPr lang="en-US" dirty="0" smtClean="0"/>
              <a:t>“</a:t>
            </a:r>
            <a:r>
              <a:rPr lang="en-US" dirty="0" err="1" smtClean="0"/>
              <a:t>specialised</a:t>
            </a:r>
            <a:r>
              <a:rPr lang="en-US" dirty="0" smtClean="0"/>
              <a:t> </a:t>
            </a:r>
            <a:r>
              <a:rPr lang="en-US" dirty="0" smtClean="0"/>
              <a:t>address blocks” per section 4.3 of RFC 2860</a:t>
            </a:r>
          </a:p>
          <a:p>
            <a:r>
              <a:rPr lang="en-US" dirty="0" smtClean="0"/>
              <a:t>Will replace current procedure for Updating legacy Class A IPv4 allocations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Summary of IANA </a:t>
            </a:r>
            <a:br>
              <a:rPr lang="en-US" dirty="0" smtClean="0"/>
            </a:br>
            <a:r>
              <a:rPr lang="en-US" dirty="0" smtClean="0"/>
              <a:t>staff impact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Allocations will not necessarily be a single block but probably made up of multiple blocks</a:t>
            </a:r>
          </a:p>
          <a:p>
            <a:r>
              <a:rPr lang="en-US" dirty="0" smtClean="0"/>
              <a:t>Will inflate the size of the IANA IPv4 registry </a:t>
            </a:r>
          </a:p>
          <a:p>
            <a:r>
              <a:rPr lang="en-US" dirty="0" smtClean="0"/>
              <a:t>Details available at: </a:t>
            </a:r>
            <a:r>
              <a:rPr lang="en-US" sz="2800" dirty="0" smtClean="0">
                <a:hlinkClick r:id="rId2"/>
              </a:rPr>
              <a:t>http://www.ripe.net/ripe/maillists/archives/address-policy-wg/2011/msg00803.html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Implementation Guidance  added to 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NRO must clarify that this Global Policy is not intended to supersede the </a:t>
            </a:r>
            <a:r>
              <a:rPr lang="en-US" dirty="0" err="1" smtClean="0"/>
              <a:t>IETF’s</a:t>
            </a:r>
            <a:r>
              <a:rPr lang="en-US" dirty="0" smtClean="0"/>
              <a:t> right to make IPv4 assignments for “</a:t>
            </a:r>
            <a:r>
              <a:rPr lang="en-US" dirty="0" err="1" smtClean="0"/>
              <a:t>specialised</a:t>
            </a:r>
            <a:r>
              <a:rPr lang="en-US" dirty="0" smtClean="0"/>
              <a:t> address blocks (such as multicast or </a:t>
            </a:r>
            <a:r>
              <a:rPr lang="en-US" dirty="0" err="1" smtClean="0"/>
              <a:t>anycast</a:t>
            </a:r>
            <a:r>
              <a:rPr lang="en-US" dirty="0" smtClean="0"/>
              <a:t> blocks)” as documented in section 4.3 of RFC 2860.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Implementation Guidance  added to 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NRO and IANA should coordinate with the IETF to make such assignments as necessary, and honor any reservations made for works currently in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Other Relevant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is </a:t>
            </a:r>
            <a:r>
              <a:rPr lang="en-US" dirty="0" smtClean="0"/>
              <a:t>restoring </a:t>
            </a:r>
            <a:r>
              <a:rPr lang="en-US" dirty="0" smtClean="0"/>
              <a:t>“Needs Basis” to its transfer policy</a:t>
            </a:r>
          </a:p>
          <a:p>
            <a:pPr lvl="1"/>
            <a:r>
              <a:rPr lang="en-US" dirty="0" smtClean="0"/>
              <a:t>This eliminates a major objection raised to previous versions of this global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Removes two areas of policy that failed to reach consensus across all regions in previous attempts</a:t>
            </a:r>
          </a:p>
          <a:p>
            <a:pPr lvl="1"/>
            <a:r>
              <a:rPr lang="en-GB" dirty="0" smtClean="0"/>
              <a:t>How to return addresses to Recovered IPv4 Pool</a:t>
            </a:r>
          </a:p>
          <a:p>
            <a:pPr lvl="1"/>
            <a:r>
              <a:rPr lang="en-GB" dirty="0" smtClean="0"/>
              <a:t>References to transfers and how they should or should not take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proposal does not provide details of how address space may be returned to the IANA IPv4 Recovered Pool</a:t>
            </a:r>
          </a:p>
          <a:p>
            <a:pPr lvl="1"/>
            <a:r>
              <a:rPr lang="en-US" dirty="0" smtClean="0"/>
              <a:t>B</a:t>
            </a:r>
            <a:r>
              <a:rPr lang="en-GB" dirty="0" err="1" smtClean="0"/>
              <a:t>ut</a:t>
            </a:r>
            <a:r>
              <a:rPr lang="en-GB" dirty="0" smtClean="0"/>
              <a:t> that is what we (the ARIN region) wanted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382" y="3886200"/>
            <a:ext cx="7336652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2011-9</a:t>
            </a:r>
          </a:p>
          <a:p>
            <a:r>
              <a:rPr lang="en-US" dirty="0" smtClean="0"/>
              <a:t>Global Policy for post exhaustion IPv4 allocation mechanisms by the 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Proposal </a:t>
            </a:r>
            <a:r>
              <a:rPr lang="en-US" dirty="0" smtClean="0"/>
              <a:t>describes the process that IANA will follow to allocate IPv4 resources to Regional Internet Registries (</a:t>
            </a:r>
            <a:r>
              <a:rPr lang="en-US" dirty="0" err="1" smtClean="0"/>
              <a:t>RIRs</a:t>
            </a:r>
            <a:r>
              <a:rPr lang="en-US" dirty="0" smtClean="0"/>
              <a:t>) after the central pool of addresses is exhausted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IANA has now exhausted its pool of /8 blocks, but has some bits a pieces left</a:t>
            </a:r>
          </a:p>
          <a:p>
            <a:r>
              <a:rPr lang="en-GB" dirty="0" smtClean="0"/>
              <a:t>Also, there is a possibility that IPv4 address will be returned to the IANA</a:t>
            </a:r>
          </a:p>
          <a:p>
            <a:r>
              <a:rPr lang="en-GB" dirty="0" smtClean="0"/>
              <a:t>There is currently no policy for what IANA does with these addresses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What happened to the other Global Policies?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2009-3 did not get approved with common text in all three </a:t>
            </a:r>
            <a:r>
              <a:rPr lang="en-GB" b="0" dirty="0" err="1" smtClean="0"/>
              <a:t>RIRs</a:t>
            </a:r>
            <a:endParaRPr lang="en-GB" b="0" dirty="0" smtClean="0"/>
          </a:p>
          <a:p>
            <a:pPr lvl="1"/>
            <a:r>
              <a:rPr lang="en-GB" dirty="0" smtClean="0"/>
              <a:t>We changed to voluntary return of addresses to IANA</a:t>
            </a:r>
          </a:p>
          <a:p>
            <a:r>
              <a:rPr lang="en-GB" b="0" dirty="0" smtClean="0"/>
              <a:t>2010-10 was abandoned or withdrawn in the other </a:t>
            </a:r>
            <a:r>
              <a:rPr lang="en-GB" b="0" dirty="0" err="1" smtClean="0"/>
              <a:t>RIRs</a:t>
            </a:r>
            <a:r>
              <a:rPr lang="en-GB" b="0" dirty="0" smtClean="0"/>
              <a:t> 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Situation in other </a:t>
            </a:r>
            <a:r>
              <a:rPr lang="en-GB" dirty="0" err="1" smtClean="0"/>
              <a:t>RIRs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AfriNIC</a:t>
            </a:r>
            <a:r>
              <a:rPr lang="en-US" dirty="0" smtClean="0"/>
              <a:t> – Concluded Last Call</a:t>
            </a:r>
          </a:p>
          <a:p>
            <a:r>
              <a:rPr lang="en-US" dirty="0" smtClean="0"/>
              <a:t>APNIC – Approved</a:t>
            </a:r>
          </a:p>
          <a:p>
            <a:r>
              <a:rPr lang="en-US" dirty="0" smtClean="0"/>
              <a:t>LACNIC – Approved</a:t>
            </a:r>
          </a:p>
          <a:p>
            <a:r>
              <a:rPr lang="en-US" dirty="0" smtClean="0"/>
              <a:t>RIPE – Concluded Last 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Details of the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IANA will establish a Recovered IPv4 Pool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It will contain any fragments of IPv4 remaining in the IANA pool and any IPv4 addresses returned to IANA by any means</a:t>
            </a:r>
          </a:p>
          <a:p>
            <a:pPr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(Excluding special use IPv4 addresses)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Recovered IPv4 Pool stays inactive until the first RIR has less than a total of a /9 in its inventory</a:t>
            </a:r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GB" dirty="0" smtClean="0"/>
              <a:t>Details of the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Once the pool is active, each RIR will receive one fifth of the Recovered IPv4 Pool (rounded down to nearest CIDR boundary)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will be done every 6 months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Smallest allocation to an RIR will be /24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96940"/>
            <a:ext cx="8686801" cy="5177093"/>
          </a:xfrm>
        </p:spPr>
        <p:txBody>
          <a:bodyPr>
            <a:normAutofit/>
          </a:bodyPr>
          <a:lstStyle/>
          <a:p>
            <a:r>
              <a:rPr lang="en-US" dirty="0" smtClean="0"/>
              <a:t>The IANA may make public announcements of IPv4 address transactions that occur under this policy</a:t>
            </a:r>
          </a:p>
          <a:p>
            <a:r>
              <a:rPr lang="en-US" dirty="0" smtClean="0"/>
              <a:t>The IANA will make appropriate modifications to the ”IPv4 Address Space" page of the IANA website and may make announcements to its own appropriate announcement 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762001"/>
            <a:ext cx="8592442" cy="1634939"/>
          </a:xfrm>
        </p:spPr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IANA announcements will be limited to which address ranges, the time of allocation, and to which Registry they have been allocated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552</Words>
  <Application>Microsoft Macintosh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2011-9 Global Policy for post exhaustion IPv4 allocation mechanisms by the IANA</vt:lpstr>
      <vt:lpstr>Introduction</vt:lpstr>
      <vt:lpstr>Problem Statement</vt:lpstr>
      <vt:lpstr>What happened to the other Global Policies?</vt:lpstr>
      <vt:lpstr>Situation in other RIRs</vt:lpstr>
      <vt:lpstr>Details of the Proposal</vt:lpstr>
      <vt:lpstr>Details of the Proposal</vt:lpstr>
      <vt:lpstr>Reporting</vt:lpstr>
      <vt:lpstr>Reporting</vt:lpstr>
      <vt:lpstr>Summary of IANA  staff impact analysis</vt:lpstr>
      <vt:lpstr>Summary of IANA  staff impact analysis</vt:lpstr>
      <vt:lpstr>Implementation Guidance  added to Rational</vt:lpstr>
      <vt:lpstr>Implementation Guidance  added to Rational</vt:lpstr>
      <vt:lpstr>Other Relevant Information</vt:lpstr>
      <vt:lpstr>Advantages</vt:lpstr>
      <vt:lpstr>Disadvantages</vt:lpstr>
      <vt:lpstr>Questions and Discussion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39</cp:revision>
  <dcterms:created xsi:type="dcterms:W3CDTF">2011-10-13T17:41:03Z</dcterms:created>
  <dcterms:modified xsi:type="dcterms:W3CDTF">2011-10-21T21:05:23Z</dcterms:modified>
</cp:coreProperties>
</file>