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0" r:id="rId3"/>
    <p:sldId id="281" r:id="rId4"/>
    <p:sldId id="28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779" autoAdjust="0"/>
  </p:normalViewPr>
  <p:slideViewPr>
    <p:cSldViewPr snapToGrid="0" snapToObjects="1">
      <p:cViewPr>
        <p:scale>
          <a:sx n="114" d="100"/>
          <a:sy n="114" d="100"/>
        </p:scale>
        <p:origin x="-182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A99AE-7742-3247-8EA2-F611EA085775}" type="datetimeFigureOut">
              <a:rPr lang="en-US" smtClean="0"/>
              <a:t>10/13/11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7C477-D398-FB4E-9E01-A28583162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974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0F7E6-0F49-8742-B23A-A2F480817BC5}" type="datetimeFigureOut">
              <a:rPr lang="en-US" smtClean="0"/>
              <a:t>10/13/11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A2D09-D10C-8242-BC44-3EA6CAAAE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698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770F-6E92-2A47-8687-BAC12E79E89E}" type="datetime1">
              <a:rPr lang="en-US" smtClean="0"/>
              <a:t>10/13/11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B1F9-681A-A64D-BE5E-133FDA11ADA1}" type="datetime1">
              <a:rPr lang="en-US" smtClean="0"/>
              <a:t>10/13/11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8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BFA5-1B03-DE42-8200-6F27C267ACFC}" type="datetime1">
              <a:rPr lang="en-US" smtClean="0"/>
              <a:t>10/13/11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9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EE30E-7D88-044B-9A3B-2853D6550A8B}" type="datetime1">
              <a:rPr lang="en-US" smtClean="0"/>
              <a:t>10/13/11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6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19D0-A582-E248-9AA3-026249839E68}" type="datetime1">
              <a:rPr lang="en-US" smtClean="0"/>
              <a:t>10/13/11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7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E9D2-9384-8040-BAD1-F2AADE6678F0}" type="datetime1">
              <a:rPr lang="en-US" smtClean="0"/>
              <a:t>10/13/11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4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83F5-4530-8F41-AF65-99DB8CEFC055}" type="datetime1">
              <a:rPr lang="en-US" smtClean="0"/>
              <a:t>10/13/11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0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4B0B-4D42-5640-B0EE-081B5055BAA3}" type="datetime1">
              <a:rPr lang="en-US" smtClean="0"/>
              <a:t>10/13/11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4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BFA1-98F7-6E42-BE6E-2E208A9893E4}" type="datetime1">
              <a:rPr lang="en-US" smtClean="0"/>
              <a:t>10/13/11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2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9D22-5A97-2D40-BC33-00648AEFE14E}" type="datetime1">
              <a:rPr lang="en-US" smtClean="0"/>
              <a:t>10/13/11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8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4A2A-8DC3-6547-A74E-8842DECEB409}" type="datetime1">
              <a:rPr lang="en-US" smtClean="0"/>
              <a:t>10/13/11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4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ima"/>
                <a:cs typeface="Optima"/>
              </a:defRPr>
            </a:lvl1pPr>
          </a:lstStyle>
          <a:p>
            <a:fld id="{DC540C18-BACC-2D48-BEAC-C19AD2450498}" type="datetime1">
              <a:rPr lang="en-US" smtClean="0"/>
              <a:t>10/13/11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Optima"/>
                <a:cs typeface="Optima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ima"/>
                <a:cs typeface="Optima"/>
              </a:defRPr>
            </a:lvl1pPr>
          </a:lstStyle>
          <a:p>
            <a:fld id="{F651162A-D77A-D54D-8996-225CB8A51F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2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Optima"/>
          <a:ea typeface="+mj-ea"/>
          <a:cs typeface="Opti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Optima"/>
          <a:ea typeface="+mn-ea"/>
          <a:cs typeface="Opti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Optima"/>
          <a:ea typeface="+mn-ea"/>
          <a:cs typeface="Opti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Optima"/>
          <a:ea typeface="+mn-ea"/>
          <a:cs typeface="Opti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Optima"/>
          <a:ea typeface="+mn-ea"/>
          <a:cs typeface="Opti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Optima"/>
          <a:ea typeface="+mn-ea"/>
          <a:cs typeface="Opti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Geo-WHOIS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1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Apps want location information for users</a:t>
            </a:r>
          </a:p>
          <a:p>
            <a:pPr lvl="1"/>
            <a:r>
              <a:rPr lang="en-US" dirty="0" smtClean="0"/>
              <a:t>Content localization, LBS, fraud mitigation, …</a:t>
            </a:r>
          </a:p>
          <a:p>
            <a:r>
              <a:rPr lang="en-US" dirty="0" smtClean="0"/>
              <a:t>They can’t ask the networks, so they guess</a:t>
            </a:r>
          </a:p>
          <a:p>
            <a:pPr lvl="1"/>
            <a:r>
              <a:rPr lang="en-US" dirty="0" smtClean="0"/>
              <a:t>WHOIS, </a:t>
            </a:r>
            <a:r>
              <a:rPr lang="en-US" dirty="0" err="1" smtClean="0"/>
              <a:t>traceroute</a:t>
            </a:r>
            <a:r>
              <a:rPr lang="en-US" dirty="0" smtClean="0"/>
              <a:t>, </a:t>
            </a:r>
            <a:r>
              <a:rPr lang="en-US" dirty="0" err="1" smtClean="0"/>
              <a:t>WiFi</a:t>
            </a:r>
            <a:r>
              <a:rPr lang="en-US" dirty="0" smtClean="0"/>
              <a:t>/cell tower,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60" y="5302934"/>
            <a:ext cx="2059045" cy="6111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7316" t="27065" r="8398" b="36643"/>
          <a:stretch/>
        </p:blipFill>
        <p:spPr>
          <a:xfrm>
            <a:off x="3085670" y="4562273"/>
            <a:ext cx="1375869" cy="5924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0119" y="5302934"/>
            <a:ext cx="852896" cy="8528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0156" y="4301807"/>
            <a:ext cx="852896" cy="8528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8277" y="4562273"/>
            <a:ext cx="852896" cy="8528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16079" y="4988721"/>
            <a:ext cx="852896" cy="85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811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Apps get low-quality information</a:t>
            </a:r>
          </a:p>
          <a:p>
            <a:r>
              <a:rPr lang="en-US" dirty="0" smtClean="0"/>
              <a:t>Subscribers get degraded service</a:t>
            </a:r>
          </a:p>
          <a:p>
            <a:r>
              <a:rPr lang="en-US" dirty="0" smtClean="0"/>
              <a:t>Operators don’t have a good channel to fix problems</a:t>
            </a:r>
          </a:p>
          <a:p>
            <a:r>
              <a:rPr lang="en-US" dirty="0" smtClean="0"/>
              <a:t>Interim solutions are doing very bad things for privacy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1184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geoloc</a:t>
            </a:r>
            <a:r>
              <a:rPr lang="en-US" dirty="0" smtClean="0">
                <a:latin typeface="Courier"/>
                <a:cs typeface="Courier"/>
              </a:rPr>
              <a:t>: </a:t>
            </a:r>
            <a:r>
              <a:rPr lang="en-US" b="1" dirty="0">
                <a:latin typeface="Courier"/>
                <a:cs typeface="Courier"/>
              </a:rPr>
              <a:t>https://lis.example.org:4802/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geoloc</a:t>
            </a:r>
            <a:r>
              <a:rPr lang="en-US" dirty="0">
                <a:latin typeface="Courier"/>
                <a:cs typeface="Courier"/>
              </a:rPr>
              <a:t>: </a:t>
            </a:r>
            <a:r>
              <a:rPr lang="en-US" b="1" dirty="0" smtClean="0">
                <a:latin typeface="Courier"/>
                <a:cs typeface="Courier"/>
              </a:rPr>
              <a:t>geo:42.389984,-71.1471;u=2500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2784975"/>
            <a:ext cx="8229600" cy="3341188"/>
          </a:xfrm>
        </p:spPr>
        <p:txBody>
          <a:bodyPr>
            <a:normAutofit/>
          </a:bodyPr>
          <a:lstStyle/>
          <a:p>
            <a:r>
              <a:rPr lang="en-US" dirty="0" smtClean="0"/>
              <a:t>Add an explicit </a:t>
            </a:r>
            <a:r>
              <a:rPr lang="en-US" dirty="0" err="1" smtClean="0"/>
              <a:t>geolocation</a:t>
            </a:r>
            <a:r>
              <a:rPr lang="en-US" dirty="0" smtClean="0"/>
              <a:t> field to WHOIS</a:t>
            </a:r>
          </a:p>
          <a:p>
            <a:r>
              <a:rPr lang="en-US" dirty="0" smtClean="0"/>
              <a:t>Contents: URI pointing to location resource</a:t>
            </a:r>
          </a:p>
          <a:p>
            <a:pPr lvl="1"/>
            <a:r>
              <a:rPr lang="en-US" dirty="0" smtClean="0"/>
              <a:t>HELD for granular location (prefix, address) [RFC5985]</a:t>
            </a:r>
          </a:p>
          <a:p>
            <a:pPr lvl="1"/>
            <a:r>
              <a:rPr lang="en-US" dirty="0" smtClean="0"/>
              <a:t>GEO for static, generic location [RFC5870]</a:t>
            </a:r>
          </a:p>
          <a:p>
            <a:r>
              <a:rPr lang="en-US" dirty="0" smtClean="0"/>
              <a:t>Indirection allows operator control of privacy</a:t>
            </a:r>
          </a:p>
          <a:p>
            <a:r>
              <a:rPr lang="en-US" dirty="0" smtClean="0"/>
              <a:t>Proposals under consideration in RIPE, APNIC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1162A-D77A-D54D-8996-225CB8A51FF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0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145</Words>
  <Application>Microsoft Macintosh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Geo-WHOIS</vt:lpstr>
      <vt:lpstr>Situation</vt:lpstr>
      <vt:lpstr>Problem</vt:lpstr>
      <vt:lpstr>Solution (?)</vt:lpstr>
    </vt:vector>
  </TitlesOfParts>
  <Company>BBN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Harmonizing PKIX and DANE</dc:title>
  <dc:creator>Richard L. Barnes</dc:creator>
  <cp:lastModifiedBy>Richard L. Barnes</cp:lastModifiedBy>
  <cp:revision>94</cp:revision>
  <dcterms:created xsi:type="dcterms:W3CDTF">2011-03-28T13:18:02Z</dcterms:created>
  <dcterms:modified xsi:type="dcterms:W3CDTF">2011-10-13T13:41:40Z</dcterms:modified>
</cp:coreProperties>
</file>