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6" autoAdjust="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-1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77849-008D-384F-AD13-4C4E81576FB8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32B40-0EC2-F54C-81B4-3EB554F88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0CB34D-D511-D448-BE82-F81EA7268F42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6E0683-17F8-0A45-93AC-D63358F692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E80A52-3EBA-2747-9532-86AC18ACE243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2DF601-B85C-924B-9A99-BE121B5774EA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AF2895-7050-DE4E-A79F-BE484B0A695A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D4AA86-AA62-EE4B-A3DE-EF48AAF309F8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4D2625-7289-B84C-BFCB-E3D0BD38F079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2" y="4442347"/>
            <a:ext cx="8284081" cy="133926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372" y="5781611"/>
            <a:ext cx="8284081" cy="142285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2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8042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3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98926"/>
            <a:ext cx="9143999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8504"/>
            <a:ext cx="8229600" cy="40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illy_master_bckgrnd-0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22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642"/>
            <a:ext cx="8229600" cy="468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Sweeting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ARIN Advisory Council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Century Gothic" charset="0"/>
                <a:cs typeface="Century Gothic" charset="0"/>
              </a:rPr>
              <a:t>15 elected members, 3 year terms</a:t>
            </a:r>
          </a:p>
        </p:txBody>
      </p:sp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1170908" y="1524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 2" charset="0"/>
              <a:buNone/>
            </a:pPr>
            <a:r>
              <a:rPr lang="en-US" sz="4400" dirty="0"/>
              <a:t>The Advisory Council</a:t>
            </a:r>
            <a:endParaRPr lang="en-US" sz="4400" dirty="0">
              <a:latin typeface="Century Gothic" charset="0"/>
            </a:endParaRP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76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Century Gothic" charset="0"/>
                <a:cs typeface="Century Gothic" charset="0"/>
              </a:rPr>
              <a:t>15 elected members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entury Gothic" charset="0"/>
                <a:cs typeface="Century Gothic" charset="0"/>
              </a:rPr>
              <a:t>3 year terms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772"/>
            <a:ext cx="91440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69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2011 Advisory Council Election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r>
              <a:rPr lang="en-US">
                <a:latin typeface="Arial" charset="0"/>
              </a:rPr>
              <a:t>AC members serve 3 year terms, with 5 members up for reelection each year</a:t>
            </a:r>
          </a:p>
          <a:p>
            <a:r>
              <a:rPr lang="en-US">
                <a:latin typeface="Arial" charset="0"/>
              </a:rPr>
              <a:t>Terms ending December 31, 2011: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Dan Alexander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Marc Crandall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Bill Darte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David Farmer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John Sweeting</a:t>
            </a:r>
          </a:p>
          <a:p>
            <a:r>
              <a:rPr lang="en-US">
                <a:latin typeface="Arial" charset="0"/>
              </a:rPr>
              <a:t>10 nominated individuals for 5 positions</a:t>
            </a:r>
          </a:p>
        </p:txBody>
      </p:sp>
    </p:spTree>
    <p:extLst>
      <p:ext uri="{BB962C8B-B14F-4D97-AF65-F5344CB8AC3E}">
        <p14:creationId xmlns:p14="http://schemas.microsoft.com/office/powerpoint/2010/main" val="183783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8006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Century Gothic" charset="0"/>
                <a:cs typeface="Century Gothic" charset="0"/>
              </a:rPr>
              <a:t>Evaluate policy proposals.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Century Gothic" charset="0"/>
                <a:cs typeface="Century Gothic" charset="0"/>
              </a:rPr>
              <a:t>Develop draft policy.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Century Gothic" charset="0"/>
                <a:cs typeface="Century Gothic" charset="0"/>
              </a:rPr>
              <a:t>Present draft policy at Public Policy Meetings.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Century Gothic" charset="0"/>
                <a:cs typeface="Century Gothic" charset="0"/>
              </a:rPr>
              <a:t>Determine that draft policy meets community needs and requirements.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Century Gothic" charset="0"/>
                <a:cs typeface="Century Gothic" charset="0"/>
              </a:rPr>
              <a:t>Recommend draft policy which meets requirements to the Board of Trustees for adoption.</a:t>
            </a:r>
          </a:p>
          <a:p>
            <a:pPr marL="514350" indent="-514350" eaLnBrk="1" hangingPunct="1">
              <a:lnSpc>
                <a:spcPct val="90000"/>
              </a:lnSpc>
            </a:pPr>
            <a:endParaRPr lang="en-US">
              <a:latin typeface="Century Gothic" charset="0"/>
              <a:cs typeface="Century Gothic" charset="0"/>
            </a:endParaRPr>
          </a:p>
        </p:txBody>
      </p:sp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0" y="55957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 2" charset="0"/>
              <a:buNone/>
            </a:pPr>
            <a:r>
              <a:rPr lang="en-US" sz="4000" dirty="0">
                <a:latin typeface="Century Gothic" charset="0"/>
              </a:rPr>
              <a:t>AC Role in the PDP</a:t>
            </a:r>
          </a:p>
        </p:txBody>
      </p:sp>
    </p:spTree>
    <p:extLst>
      <p:ext uri="{BB962C8B-B14F-4D97-AF65-F5344CB8AC3E}">
        <p14:creationId xmlns:p14="http://schemas.microsoft.com/office/powerpoint/2010/main" val="48538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entury Gothic" charset="0"/>
                <a:cs typeface="Century Gothic" charset="0"/>
              </a:rPr>
              <a:t>33 New Proposals (16 in 2010)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>
                <a:latin typeface="Century Gothic" charset="0"/>
                <a:ea typeface="ＭＳ Ｐゴシック" charset="0"/>
                <a:cs typeface="ＭＳ Ｐゴシック" charset="0"/>
              </a:rPr>
              <a:t>4 Pending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>
                <a:latin typeface="Century Gothic" charset="0"/>
                <a:ea typeface="ＭＳ Ｐゴシック" charset="0"/>
                <a:cs typeface="ＭＳ Ｐゴシック" charset="0"/>
              </a:rPr>
              <a:t>16 Abandoned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2 Unsuccessful Petitions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>
                <a:latin typeface="Century Gothic" charset="0"/>
                <a:ea typeface="ＭＳ Ｐゴシック" charset="0"/>
                <a:cs typeface="ＭＳ Ｐゴシック" charset="0"/>
              </a:rPr>
              <a:t>13 moved to Draft Policies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4 recommended for adoption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1 abandoned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8 Pending at this meeting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TextBox 8"/>
          <p:cNvSpPr txBox="1">
            <a:spLocks noChangeArrowheads="1"/>
          </p:cNvSpPr>
          <p:nvPr/>
        </p:nvSpPr>
        <p:spPr bwMode="auto">
          <a:xfrm>
            <a:off x="0" y="515125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 2" charset="0"/>
              <a:buNone/>
            </a:pPr>
            <a:r>
              <a:rPr lang="en-US" sz="4800" dirty="0"/>
              <a:t>Advisory Council 2011</a:t>
            </a:r>
            <a:endParaRPr lang="en-US" sz="48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8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entury Gothic" charset="0"/>
                <a:cs typeface="Century Gothic" charset="0"/>
              </a:rPr>
              <a:t>Meetings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2 ARIN meetings -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3 NANOG meetings – Chris M, Stacy,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2 RIPE – Dan, Bill S.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2 APNIC – John, David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1 LACNIC – Heather, Chris G.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2 AFRINIC – Marc, Rob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8 Outreach Events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TextBox 8"/>
          <p:cNvSpPr txBox="1">
            <a:spLocks noChangeArrowheads="1"/>
          </p:cNvSpPr>
          <p:nvPr/>
        </p:nvSpPr>
        <p:spPr bwMode="auto">
          <a:xfrm>
            <a:off x="0" y="554809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 2" charset="0"/>
              <a:buNone/>
            </a:pPr>
            <a:r>
              <a:rPr lang="en-US" sz="4800" dirty="0"/>
              <a:t>Advisory Council 2011</a:t>
            </a:r>
            <a:endParaRPr lang="en-US" sz="48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6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2872"/>
            <a:ext cx="82296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entury Gothic" charset="0"/>
                <a:cs typeface="Century Gothic" charset="0"/>
              </a:rPr>
              <a:t>Fellowship Program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Participate on selection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Mentor selected Fellows during meetings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entury Gothic" charset="0"/>
                <a:cs typeface="Century Gothic" charset="0"/>
              </a:rPr>
              <a:t>Outreach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Participate in ARIN booth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Focus on IPv4 depletion &amp; IPv6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Promote ARIN Meetings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entury Gothic" charset="0"/>
                <a:cs typeface="Century Gothic" charset="0"/>
              </a:rPr>
              <a:t>Nomination Committee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entury Gothic" charset="0"/>
                <a:cs typeface="Century Gothic" charset="0"/>
              </a:rPr>
              <a:t>PDP Committee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entury Gothic" charset="0"/>
                <a:cs typeface="Century Gothic" charset="0"/>
              </a:rPr>
              <a:t>Other programs as requested</a:t>
            </a:r>
          </a:p>
        </p:txBody>
      </p:sp>
      <p:sp>
        <p:nvSpPr>
          <p:cNvPr id="28674" name="TextBox 8"/>
          <p:cNvSpPr txBox="1">
            <a:spLocks noChangeArrowheads="1"/>
          </p:cNvSpPr>
          <p:nvPr/>
        </p:nvSpPr>
        <p:spPr bwMode="auto">
          <a:xfrm>
            <a:off x="0" y="574651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 2" charset="0"/>
              <a:buNone/>
            </a:pPr>
            <a:r>
              <a:rPr lang="en-US" sz="4800" dirty="0"/>
              <a:t>Advisory Council 2011</a:t>
            </a:r>
            <a:endParaRPr lang="en-US" sz="48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6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 txBox="1">
            <a:spLocks noChangeArrowheads="1"/>
          </p:cNvSpPr>
          <p:nvPr/>
        </p:nvSpPr>
        <p:spPr bwMode="auto">
          <a:xfrm>
            <a:off x="838200" y="1219200"/>
            <a:ext cx="739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 2" charset="0"/>
              <a:buNone/>
            </a:pPr>
            <a:r>
              <a:rPr lang="en-US" sz="6000">
                <a:latin typeface="Century Gothic" charset="0"/>
              </a:rPr>
              <a:t>Thank you!</a:t>
            </a:r>
          </a:p>
          <a:p>
            <a:pPr algn="ctr" eaLnBrk="1" hangingPunct="1">
              <a:spcBef>
                <a:spcPct val="20000"/>
              </a:spcBef>
              <a:buFont typeface="Wingdings 2" charset="0"/>
              <a:buNone/>
            </a:pPr>
            <a:r>
              <a:rPr lang="en-US" sz="6000">
                <a:latin typeface="Century Gothic" charset="0"/>
              </a:rPr>
              <a:t> </a:t>
            </a:r>
            <a:br>
              <a:rPr lang="en-US" sz="6000">
                <a:latin typeface="Century Gothic" charset="0"/>
              </a:rPr>
            </a:br>
            <a:r>
              <a:rPr lang="en-US" sz="6000">
                <a:latin typeface="Century Gothic" charset="0"/>
              </a:rPr>
              <a:t>Please Remember to VOTE!</a:t>
            </a:r>
          </a:p>
          <a:p>
            <a:pPr algn="ctr" eaLnBrk="1" hangingPunct="1">
              <a:spcBef>
                <a:spcPct val="20000"/>
              </a:spcBef>
              <a:buFont typeface="Wingdings 2" charset="0"/>
              <a:buNone/>
            </a:pPr>
            <a:endParaRPr lang="en-US" sz="4500">
              <a:solidFill>
                <a:srgbClr val="898989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7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</TotalTime>
  <Words>241</Words>
  <Application>Microsoft Macintosh PowerPoint</Application>
  <PresentationFormat>On-screen Show (4:3)</PresentationFormat>
  <Paragraphs>61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ARIN Advisory Council</vt:lpstr>
      <vt:lpstr>PowerPoint Presentation</vt:lpstr>
      <vt:lpstr>PowerPoint Presentation</vt:lpstr>
      <vt:lpstr>2011 Advisory Council Election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37</cp:revision>
  <dcterms:created xsi:type="dcterms:W3CDTF">2010-08-12T13:39:46Z</dcterms:created>
  <dcterms:modified xsi:type="dcterms:W3CDTF">2011-10-14T12:32:08Z</dcterms:modified>
</cp:coreProperties>
</file>