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270" r:id="rId2"/>
    <p:sldId id="266" r:id="rId3"/>
    <p:sldId id="272" r:id="rId4"/>
    <p:sldId id="273" r:id="rId5"/>
    <p:sldId id="275" r:id="rId6"/>
    <p:sldId id="274" r:id="rId7"/>
    <p:sldId id="276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A00"/>
    <a:srgbClr val="B7E4FF"/>
    <a:srgbClr val="FFCC00"/>
    <a:srgbClr val="FFFF99"/>
    <a:srgbClr val="EBF7FF"/>
    <a:srgbClr val="000066"/>
    <a:srgbClr val="FF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4A852E-02CA-4345-A0B8-C978BBD17E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478CE3-F970-48AF-8DE3-89881AA86D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2FB5D-7A2C-4EA0-8492-D69AB21C4C7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D17BAD-0361-4D06-BB14-2AC03C179721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B7136-6020-4AA4-A67D-B0A17B3BF94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94335-8844-45F6-853E-BA47EE368EB4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BB13B-2ECE-462B-927F-8474FAF818BD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69C9D-880A-4036-94C1-E71D7030B62A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810F2-4219-4440-9C32-44D0FD06DC2E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6E6A3-2D0D-4498-B2EA-AC7570FC6B4D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8C8FB-6E91-4ECF-BC55-7327B285D30F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D32AB-D960-4175-8A9C-60A94986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4FF9-EC49-4DBE-8675-3712D5261A2A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C2C82-0ADB-4FB8-A148-4AAA142B0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0047D-A2E2-453C-9CAF-1AA3AF4CAAE7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566BD-B0A7-4480-A72D-9DCF2EA96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C91E7-1C10-4EC8-AAB4-87C334A8B606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B0622-3F57-45AC-9F98-AF301C249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2347-FF7F-4A85-9051-941B96502020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3B1B4-65DE-49D1-9CA4-EF7985620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F5FA8-379D-4354-9D00-3BABE4865D67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9429B-BD65-45BA-9BA6-504C2D029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3ADB4-D600-4BEC-8AE1-D7BBA7012B24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85C71-AACC-4310-9551-0316AF2E8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98AD3-389F-4E53-AD13-C5FC692F075A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10155-D3EB-44B7-8F28-6FB6B4666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7CD07-5627-42EA-B4CF-99B032718E0A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8A66A-6175-4D7C-A135-EDCFA9687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516C3-7C9E-473D-A58F-9EE7C73DC84B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F6B11-A2CE-47F5-9BCD-93C710500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A31DB-D4B3-4F7D-A193-4915B45787D0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F9F9E-5C23-40BE-8940-44B9CC232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1987C4C-539B-483A-911A-EFE2EB92F66F}" type="datetime1">
              <a:rPr lang="en-US"/>
              <a:pPr/>
              <a:t>4/12/2011</a:t>
            </a:fld>
            <a:endParaRPr lang="en-US"/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26" charset="0"/>
                <a:ea typeface="Arial" pitchFamily="26" charset="0"/>
                <a:cs typeface="Arial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DEA623-3FDE-4A02-80F4-D74A9703E5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110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0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0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0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0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110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110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110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110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110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609600"/>
            <a:ext cx="8382000" cy="1981200"/>
          </a:xfrm>
        </p:spPr>
        <p:txBody>
          <a:bodyPr/>
          <a:lstStyle/>
          <a:p>
            <a:pPr defTabSz="457200" eaLnBrk="1" hangingPunct="1"/>
            <a:r>
              <a:rPr lang="en-US" sz="6000" smtClean="0">
                <a:solidFill>
                  <a:srgbClr val="800000"/>
                </a:solidFill>
              </a:rPr>
              <a:t>ARIN Advisory Council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895600"/>
            <a:ext cx="8001000" cy="2590800"/>
          </a:xfrm>
        </p:spPr>
        <p:txBody>
          <a:bodyPr/>
          <a:lstStyle/>
          <a:p>
            <a:pPr marL="0" indent="0" algn="ctr" defTabSz="457200" eaLnBrk="1" hangingPunct="1">
              <a:buFont typeface="Wingdings 2" pitchFamily="-108" charset="2"/>
              <a:buNone/>
            </a:pPr>
            <a:r>
              <a:rPr lang="en-US" sz="3600" smtClean="0"/>
              <a:t>ARIN XXVII</a:t>
            </a:r>
          </a:p>
          <a:p>
            <a:pPr marL="0" indent="0" algn="ctr" defTabSz="457200" eaLnBrk="1" hangingPunct="1">
              <a:buFont typeface="Wingdings 2" pitchFamily="-108" charset="2"/>
              <a:buNone/>
            </a:pPr>
            <a:r>
              <a:rPr lang="en-US" sz="3600" smtClean="0"/>
              <a:t>April 10-13, 2011</a:t>
            </a:r>
          </a:p>
          <a:p>
            <a:pPr marL="0" indent="0" algn="ctr" defTabSz="457200" eaLnBrk="1" hangingPunct="1">
              <a:buFont typeface="Wingdings 2" pitchFamily="-108" charset="2"/>
              <a:buNone/>
            </a:pPr>
            <a:r>
              <a:rPr lang="en-US" sz="3600" smtClean="0"/>
              <a:t>San Juan, PR</a:t>
            </a:r>
          </a:p>
          <a:p>
            <a:pPr marL="0" indent="0" algn="ctr" defTabSz="457200" eaLnBrk="1" hangingPunct="1">
              <a:buFont typeface="Wingdings 2" pitchFamily="-108" charset="2"/>
              <a:buNone/>
            </a:pPr>
            <a:endParaRPr lang="en-US" sz="3600" smtClean="0"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Century Gothic" pitchFamily="-108" charset="0"/>
              </a:rPr>
              <a:t>15 elected members, 3 year terms</a:t>
            </a: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0" y="2968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800"/>
              <a:t>The Advisory Council</a:t>
            </a:r>
            <a:endParaRPr lang="en-US" sz="4800">
              <a:latin typeface="Century Gothic" pitchFamily="-108" charset="0"/>
            </a:endParaRPr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678180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800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000" smtClean="0">
                <a:latin typeface="Century Gothic" pitchFamily="-108" charset="0"/>
              </a:rPr>
              <a:t>Evaluate policy proposals.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000" smtClean="0">
                <a:latin typeface="Century Gothic" pitchFamily="-108" charset="0"/>
              </a:rPr>
              <a:t>Develop sound draft policy.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000" smtClean="0">
                <a:latin typeface="Century Gothic" pitchFamily="-108" charset="0"/>
              </a:rPr>
              <a:t>Present draft policy at Public Policy Meetings.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000" smtClean="0">
                <a:latin typeface="Century Gothic" pitchFamily="-108" charset="0"/>
              </a:rPr>
              <a:t>Determine that draft policy meets community needs and requirements.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000" smtClean="0">
                <a:latin typeface="Century Gothic" pitchFamily="-108" charset="0"/>
              </a:rPr>
              <a:t>Recommend draft policy which meets requirements to the Board of Trustees for adoption.</a:t>
            </a:r>
          </a:p>
          <a:p>
            <a:pPr marL="514350" indent="-514350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</p:txBody>
      </p:sp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000">
                <a:latin typeface="Century Gothic" pitchFamily="-108" charset="0"/>
              </a:rPr>
              <a:t>AC Role in the PDP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Attended 2 ARIN 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3 NANOG and 8 other RIR 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Volunteered at 23 outreach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3 IETF meetings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12 AC </a:t>
            </a:r>
            <a:r>
              <a:rPr lang="en-US" dirty="0" smtClean="0">
                <a:latin typeface="Century Gothic" pitchFamily="-108" charset="0"/>
              </a:rPr>
              <a:t>meetings: </a:t>
            </a:r>
            <a:r>
              <a:rPr lang="en-US" dirty="0" smtClean="0">
                <a:latin typeface="Century Gothic" pitchFamily="-108" charset="0"/>
              </a:rPr>
              <a:t>3 in person, 9 conference calls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Proposal and Draft Policy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Recommended adoption of 6 draft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Abandoned 8 proposals &amp; 6 draft policies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entury Gothic" pitchFamily="-10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entury Gothic" pitchFamily="-108" charset="0"/>
            </a:endParaRPr>
          </a:p>
        </p:txBody>
      </p:sp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0" y="2968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800"/>
              <a:t>2010 in Review</a:t>
            </a:r>
            <a:endParaRPr lang="en-US" sz="4800"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14 Proposals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3 accepted on docket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8 abandoned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3 pending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Status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2 Draft Policies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1 being developed</a:t>
            </a: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mtClean="0">
              <a:latin typeface="Century Gothic" pitchFamily="-108" charset="0"/>
            </a:endParaRPr>
          </a:p>
        </p:txBody>
      </p:sp>
      <p:sp>
        <p:nvSpPr>
          <p:cNvPr id="23555" name="TextBox 8"/>
          <p:cNvSpPr txBox="1">
            <a:spLocks noChangeArrowheads="1"/>
          </p:cNvSpPr>
          <p:nvPr/>
        </p:nvSpPr>
        <p:spPr bwMode="auto">
          <a:xfrm>
            <a:off x="0" y="2968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800"/>
              <a:t>Advisory Council 2011</a:t>
            </a:r>
            <a:endParaRPr lang="en-US" sz="4800"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Meetings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2 ARIN meetings- 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3 NANOG meetings –Stacy, Chris M., 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2 RIPE – Bill S, Dan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2 APNIC – John, David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2 LACNIC – Heather, Bill 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2 </a:t>
            </a:r>
            <a:r>
              <a:rPr lang="en-US" dirty="0" smtClean="0">
                <a:latin typeface="Century Gothic" pitchFamily="-108" charset="0"/>
              </a:rPr>
              <a:t>AfriNIC </a:t>
            </a:r>
            <a:r>
              <a:rPr lang="en-US" dirty="0" smtClean="0">
                <a:latin typeface="Century Gothic" pitchFamily="-108" charset="0"/>
              </a:rPr>
              <a:t>– Marc, Rob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entury Gothic" pitchFamily="-108" charset="0"/>
              </a:rPr>
              <a:t>11 Outreach Events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entury Gothic" pitchFamily="-108" charset="0"/>
            </a:endParaRP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0" y="2968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800"/>
              <a:t>Advisory Council 2011</a:t>
            </a:r>
            <a:endParaRPr lang="en-US" sz="4800"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Fellowship Program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Participate on selection committee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Mentor selected Fellows during meetings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Outreach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Participate in booth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Focus on IPv4 depletion &amp; IPv6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Promote ARIN Meetings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Nomination Committee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PDP Committee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Century Gothic" pitchFamily="-108" charset="0"/>
              </a:rPr>
              <a:t>Other programs as requested</a:t>
            </a:r>
          </a:p>
        </p:txBody>
      </p:sp>
      <p:sp>
        <p:nvSpPr>
          <p:cNvPr id="27651" name="TextBox 8"/>
          <p:cNvSpPr txBox="1">
            <a:spLocks noChangeArrowheads="1"/>
          </p:cNvSpPr>
          <p:nvPr/>
        </p:nvSpPr>
        <p:spPr bwMode="auto">
          <a:xfrm>
            <a:off x="0" y="29686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>
              <a:buFont typeface="Wingdings 2" pitchFamily="-108" charset="2"/>
              <a:buNone/>
            </a:pPr>
            <a:r>
              <a:rPr lang="en-US" sz="4800"/>
              <a:t>Advisory Council 2011</a:t>
            </a:r>
            <a:endParaRPr lang="en-US" sz="4800"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838200" y="1905000"/>
            <a:ext cx="739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ct val="20000"/>
              </a:spcBef>
              <a:buFont typeface="Wingdings 2" pitchFamily="-108" charset="2"/>
              <a:buNone/>
            </a:pPr>
            <a:r>
              <a:rPr lang="en-US" sz="4500">
                <a:latin typeface="Century Gothic" pitchFamily="-108" charset="0"/>
              </a:rPr>
              <a:t>Thank you</a:t>
            </a:r>
          </a:p>
          <a:p>
            <a:pPr algn="ctr" defTabSz="457200">
              <a:spcBef>
                <a:spcPct val="20000"/>
              </a:spcBef>
              <a:buFont typeface="Wingdings 2" pitchFamily="-108" charset="2"/>
              <a:buNone/>
            </a:pPr>
            <a:endParaRPr lang="en-US" sz="4500">
              <a:solidFill>
                <a:srgbClr val="898989"/>
              </a:solidFill>
              <a:latin typeface="Century Gothic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236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ARIN Advisory Council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Nuth</dc:creator>
  <cp:keywords>ARIN XVIII, public, policy, members, meeting</cp:keywords>
  <cp:lastModifiedBy>shopkins</cp:lastModifiedBy>
  <cp:revision>154</cp:revision>
  <dcterms:created xsi:type="dcterms:W3CDTF">2011-04-11T18:13:57Z</dcterms:created>
  <dcterms:modified xsi:type="dcterms:W3CDTF">2011-04-12T20:24:52Z</dcterms:modified>
</cp:coreProperties>
</file>