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6"/>
  </p:notesMasterIdLst>
  <p:sldIdLst>
    <p:sldId id="267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69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65CD-3025-904C-BA9B-3F71D885F55F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8A737-4A02-6142-BF51-24947126D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2E28-2790-4136-B8C8-7BF56F9C68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2E28-2790-4136-B8C8-7BF56F9C68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2E28-2790-4136-B8C8-7BF56F9C68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2E28-2790-4136-B8C8-7BF56F9C68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tlanta_master_bckgrn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44" y="347439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44" y="4961147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lanta_master2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7" y="917256"/>
            <a:ext cx="6795903" cy="2040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870" y="2721530"/>
            <a:ext cx="6912930" cy="47617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8" r:id="rId13"/>
    <p:sldLayoutId id="214748364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ctrTitle"/>
          </p:nvPr>
        </p:nvSpPr>
        <p:spPr>
          <a:xfrm>
            <a:off x="495300" y="3581400"/>
            <a:ext cx="8153400" cy="1003300"/>
          </a:xfrm>
        </p:spPr>
        <p:txBody>
          <a:bodyPr>
            <a:normAutofit fontScale="90000"/>
          </a:bodyPr>
          <a:lstStyle/>
          <a:p>
            <a:r>
              <a:rPr lang="en-US" sz="92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Policy </a:t>
            </a:r>
            <a:r>
              <a:rPr lang="en-US" sz="9200" dirty="0" err="1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BoF</a:t>
            </a:r>
            <a:endParaRPr lang="en-US" sz="9200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Informal setting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993900"/>
            <a:ext cx="8077200" cy="43307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Presentation of Ideas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Discussion &amp; Feedback 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No Commitments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2168525"/>
            <a:ext cx="2857500" cy="1509713"/>
            <a:chOff x="3984" y="1329"/>
            <a:chExt cx="1800" cy="95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984" y="1329"/>
              <a:ext cx="336" cy="9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0" anchor="ctr" anchorCtr="1">
              <a:spAutoFit/>
            </a:bodyPr>
            <a:lstStyle/>
            <a:p>
              <a:pPr fontAlgn="t">
                <a:spcBef>
                  <a:spcPct val="50000"/>
                </a:spcBef>
              </a:pPr>
              <a:r>
                <a:rPr lang="en-US" sz="9600" dirty="0"/>
                <a:t>}</a:t>
              </a:r>
              <a:endParaRPr lang="en-US" sz="2400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344" y="1703"/>
              <a:ext cx="14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t">
                <a:spcBef>
                  <a:spcPct val="50000"/>
                </a:spcBef>
                <a:defRPr/>
              </a:pPr>
              <a:r>
                <a:rPr lang="en-US" sz="2400" dirty="0" smtClean="0">
                  <a:latin typeface="Century Gothic"/>
                  <a:cs typeface="Century Gothic"/>
                </a:rPr>
                <a:t>5-10 Minutes</a:t>
              </a:r>
              <a:endParaRPr lang="en-US" sz="2400" dirty="0">
                <a:latin typeface="Century Gothic"/>
                <a:cs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6438"/>
            <a:ext cx="8001000" cy="45132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sz="36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Your Choice:</a:t>
            </a:r>
          </a:p>
          <a:p>
            <a:pPr marL="971550" lvl="1" indent="-514350">
              <a:spcAft>
                <a:spcPts val="1200"/>
              </a:spcAft>
            </a:pPr>
            <a:r>
              <a:rPr lang="en-US" sz="30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Continue </a:t>
            </a:r>
            <a:r>
              <a:rPr lang="en-US" sz="30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discussion informally</a:t>
            </a:r>
          </a:p>
          <a:p>
            <a:pPr marL="971550" lvl="1" indent="-514350">
              <a:spcAft>
                <a:spcPts val="1200"/>
              </a:spcAft>
            </a:pPr>
            <a:r>
              <a:rPr lang="en-US" sz="30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Take the discussion to PPML</a:t>
            </a:r>
          </a:p>
          <a:p>
            <a:pPr marL="971550" lvl="1" indent="-514350">
              <a:spcAft>
                <a:spcPts val="1200"/>
              </a:spcAft>
            </a:pPr>
            <a:r>
              <a:rPr lang="en-US" sz="30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Submit a policy </a:t>
            </a:r>
            <a:r>
              <a:rPr lang="en-US" sz="30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proposal</a:t>
            </a:r>
          </a:p>
          <a:p>
            <a:pPr marL="971550" lvl="1" indent="-514350">
              <a:spcAft>
                <a:spcPts val="1200"/>
              </a:spcAft>
            </a:pPr>
            <a:r>
              <a:rPr lang="en-US" sz="3000" dirty="0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Do nothing</a:t>
            </a:r>
            <a:endParaRPr lang="en-US" sz="3000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000" dirty="0" smtClean="0"/>
              <a:t>Thank You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nt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atlanta_template</Template>
  <TotalTime>362</TotalTime>
  <Words>40</Words>
  <Application>Microsoft Office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atlanta_template</vt:lpstr>
      <vt:lpstr>Policy BoF</vt:lpstr>
      <vt:lpstr>Informal setting</vt:lpstr>
      <vt:lpstr>Going Forward</vt:lpstr>
      <vt:lpstr>Thank You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Einar Bohlin</cp:lastModifiedBy>
  <cp:revision>42</cp:revision>
  <dcterms:created xsi:type="dcterms:W3CDTF">2010-04-09T11:44:00Z</dcterms:created>
  <dcterms:modified xsi:type="dcterms:W3CDTF">2010-10-04T12:03:02Z</dcterms:modified>
</cp:coreProperties>
</file>