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8" autoAdjust="0"/>
    <p:restoredTop sz="95509" autoAdjust="0"/>
  </p:normalViewPr>
  <p:slideViewPr>
    <p:cSldViewPr snapToObjects="1">
      <p:cViewPr varScale="1">
        <p:scale>
          <a:sx n="140" d="100"/>
          <a:sy n="140" d="100"/>
        </p:scale>
        <p:origin x="-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37EA-412E-4840-9E94-3881C132D67B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C002-8CA0-43F7-8648-9615991FC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1FE5-5FEF-44EB-9692-25BA06D4E7B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1FE5-5FEF-44EB-9692-25BA06D4E7B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1FE5-5FEF-44EB-9692-25BA06D4E7B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tlanta_master_bckgrn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44" y="3474390"/>
            <a:ext cx="7772400" cy="1470025"/>
          </a:xfrm>
        </p:spPr>
        <p:txBody>
          <a:bodyPr>
            <a:normAutofit/>
          </a:bodyPr>
          <a:lstStyle>
            <a:lvl1pPr algn="ctr"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44" y="5181599"/>
            <a:ext cx="7772400" cy="15321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92667"/>
            <a:ext cx="7056967" cy="180427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lanta_master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7" y="917256"/>
            <a:ext cx="6795903" cy="2040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870" y="2721530"/>
            <a:ext cx="6912930" cy="47617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" y="283"/>
            <a:ext cx="9143244" cy="6857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799"/>
            <a:ext cx="6834717" cy="136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8" r:id="rId13"/>
    <p:sldLayoutId id="21474836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Affairs and Public Policy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ITU IPv6 </a:t>
            </a:r>
            <a:r>
              <a:rPr lang="en-US" dirty="0" smtClean="0"/>
              <a:t>– March 2010</a:t>
            </a:r>
          </a:p>
          <a:p>
            <a:pPr>
              <a:spcAft>
                <a:spcPts val="600"/>
              </a:spcAft>
            </a:pPr>
            <a:r>
              <a:rPr lang="en-US" b="1" dirty="0"/>
              <a:t>CITEL</a:t>
            </a:r>
            <a:r>
              <a:rPr lang="en-US" dirty="0"/>
              <a:t> – May 2010</a:t>
            </a:r>
          </a:p>
          <a:p>
            <a:pPr>
              <a:spcAft>
                <a:spcPts val="600"/>
              </a:spcAft>
            </a:pPr>
            <a:r>
              <a:rPr lang="en-US" b="1" dirty="0"/>
              <a:t>World Telecommunication Development Conference </a:t>
            </a:r>
            <a:r>
              <a:rPr lang="en-US" dirty="0"/>
              <a:t>– May 2010</a:t>
            </a:r>
          </a:p>
          <a:p>
            <a:pPr>
              <a:spcAft>
                <a:spcPts val="600"/>
              </a:spcAft>
            </a:pPr>
            <a:r>
              <a:rPr lang="en-US" b="1" dirty="0"/>
              <a:t>ICANN</a:t>
            </a:r>
            <a:r>
              <a:rPr lang="en-US" dirty="0"/>
              <a:t> – June 2010</a:t>
            </a:r>
          </a:p>
          <a:p>
            <a:pPr>
              <a:spcAft>
                <a:spcPts val="600"/>
              </a:spcAft>
            </a:pPr>
            <a:r>
              <a:rPr lang="en-US" b="1" dirty="0"/>
              <a:t>ITU IPv6 </a:t>
            </a:r>
            <a:r>
              <a:rPr lang="en-US" dirty="0"/>
              <a:t>– September 2010</a:t>
            </a:r>
          </a:p>
          <a:p>
            <a:pPr>
              <a:spcAft>
                <a:spcPts val="600"/>
              </a:spcAft>
            </a:pPr>
            <a:r>
              <a:rPr lang="en-US" b="1" dirty="0"/>
              <a:t>IGF</a:t>
            </a:r>
            <a:r>
              <a:rPr lang="en-US" dirty="0"/>
              <a:t> – September </a:t>
            </a:r>
            <a:r>
              <a:rPr lang="en-US" dirty="0" smtClean="0"/>
              <a:t>2010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US Federal IPv6 Workshop </a:t>
            </a:r>
            <a:r>
              <a:rPr lang="en-US" dirty="0" smtClean="0"/>
              <a:t>– Sept 2010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ITU Plenipotentiary Meeting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October 4</a:t>
            </a:r>
            <a:r>
              <a:rPr lang="en-US" baseline="30000" dirty="0" smtClean="0"/>
              <a:t>th</a:t>
            </a:r>
            <a:r>
              <a:rPr lang="en-US" dirty="0" smtClean="0"/>
              <a:t> to 22</a:t>
            </a:r>
            <a:r>
              <a:rPr lang="en-US" baseline="30000" dirty="0" smtClean="0"/>
              <a:t>nd</a:t>
            </a:r>
            <a:r>
              <a:rPr lang="en-US" dirty="0" smtClean="0"/>
              <a:t>, 2010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Meeting “Invested with the Full Power” of the ITU Treaty Organization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Occurs once every 4 years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Significant </a:t>
            </a:r>
            <a:r>
              <a:rPr lang="en-US" dirty="0"/>
              <a:t>a</a:t>
            </a:r>
            <a:r>
              <a:rPr lang="en-US" dirty="0" smtClean="0"/>
              <a:t>ttention to ITU’s role with respect to the Internet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ICANN</a:t>
            </a:r>
            <a:r>
              <a:rPr lang="en-US" dirty="0" smtClean="0"/>
              <a:t> – December 2010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6000" b="1" dirty="0" smtClean="0"/>
              <a:t>Thank you</a:t>
            </a:r>
          </a:p>
          <a:p>
            <a:pPr algn="ctr">
              <a:buNone/>
            </a:pPr>
            <a:endParaRPr lang="en-US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nt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atlanta_template</Template>
  <TotalTime>686</TotalTime>
  <Words>92</Words>
  <Application>Microsoft Macintosh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atlanta_template</vt:lpstr>
      <vt:lpstr>Government Affairs and Public Policy</vt:lpstr>
      <vt:lpstr>Recent Activities</vt:lpstr>
      <vt:lpstr>Future Activities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John Curran</cp:lastModifiedBy>
  <cp:revision>130</cp:revision>
  <dcterms:created xsi:type="dcterms:W3CDTF">2010-09-30T14:11:35Z</dcterms:created>
  <dcterms:modified xsi:type="dcterms:W3CDTF">2010-10-08T13:26:08Z</dcterms:modified>
</cp:coreProperties>
</file>