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3828"/>
    <a:srgbClr val="05183A"/>
    <a:srgbClr val="041A34"/>
    <a:srgbClr val="061129"/>
    <a:srgbClr val="008CB5"/>
    <a:srgbClr val="060F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7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_000005826037Small.psd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457200"/>
            <a:ext cx="9144000" cy="2743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reflection stA="47000" endPos="75000" dist="12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95400"/>
            <a:ext cx="9144000" cy="175458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reflection stA="86000" dist="1397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66800" y="4951413"/>
            <a:ext cx="69342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oronto_border.wm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07950"/>
            <a:ext cx="66167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6705600"/>
            <a:ext cx="9144000" cy="166688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181600"/>
            <a:ext cx="6934200" cy="609600"/>
          </a:xfrm>
        </p:spPr>
        <p:txBody>
          <a:bodyPr>
            <a:noAutofit/>
          </a:bodyPr>
          <a:lstStyle>
            <a:lvl1pPr marL="0" indent="0" algn="ctr">
              <a:buNone/>
              <a:defRPr sz="3600" baseline="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66800" y="3810000"/>
            <a:ext cx="6934200" cy="1085850"/>
          </a:xfrm>
        </p:spPr>
        <p:txBody>
          <a:bodyPr>
            <a:normAutofit/>
          </a:bodyPr>
          <a:lstStyle>
            <a:lvl1pPr algn="ctr">
              <a:defRPr sz="5000" b="1">
                <a:solidFill>
                  <a:srgbClr val="000000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Stock_000005826037Small.psd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6705600"/>
            <a:ext cx="9144000" cy="1666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705600"/>
            <a:ext cx="9144000" cy="166688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4" descr="toronto_ppt_template_fade_sm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20650"/>
            <a:ext cx="9144000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899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705600"/>
            <a:ext cx="9144000" cy="166688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4" descr="toronto_ppt_template_fade_sm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20650"/>
            <a:ext cx="9144000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705600"/>
            <a:ext cx="9144000" cy="166688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705600"/>
            <a:ext cx="9144000" cy="166688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4" descr="toronto_ppt_template_fade_sm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20650"/>
            <a:ext cx="9144000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79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96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05600"/>
            <a:ext cx="9144000" cy="166688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4" descr="toronto_ppt_template_fade_sm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20650"/>
            <a:ext cx="9144000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4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14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4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54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705600"/>
            <a:ext cx="9144000" cy="166688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4" descr="toronto_ppt_template_fade_sm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20650"/>
            <a:ext cx="9144000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705600"/>
            <a:ext cx="9144000" cy="166688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4" descr="toronto_ppt_template_fade_sm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20650"/>
            <a:ext cx="9144000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705600"/>
            <a:ext cx="9144000" cy="166688"/>
          </a:xfrm>
          <a:prstGeom prst="rect">
            <a:avLst/>
          </a:prstGeom>
          <a:solidFill>
            <a:srgbClr val="E83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4" descr="toronto_ppt_template_fade_sm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20650"/>
            <a:ext cx="9144000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entury Gothic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Gothic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/>
          <a:ea typeface="ＭＳ Ｐゴシック" charset="-128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rin.net/participate/acsp/suggestions/2009-2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in.net/participate/acsp/suggestions/2009-15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charset="0"/>
              </a:rPr>
              <a:t>Pending ACSP Report</a:t>
            </a:r>
          </a:p>
        </p:txBody>
      </p:sp>
      <p:sp>
        <p:nvSpPr>
          <p:cNvPr id="12291" name="Subtitle 2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charset="0"/>
                <a:cs typeface="ＭＳ Ｐゴシック" charset="-128"/>
              </a:rPr>
              <a:t>Mark Kosters, 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charset="0"/>
              </a:rPr>
              <a:t>ACSP 2008.14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2138363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charset="0"/>
              </a:rPr>
              <a:t>Construct Validated IRR Data (Submitted June 2008)</a:t>
            </a:r>
          </a:p>
          <a:p>
            <a:pPr eaLnBrk="1" hangingPunct="1"/>
            <a:r>
              <a:rPr lang="en-US" smtClean="0">
                <a:latin typeface="Century Gothic" charset="0"/>
              </a:rPr>
              <a:t>https://www.arin.net/participate/acsp/suggestions/2008-14.html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charset="0"/>
              </a:rPr>
              <a:t>Validated IRR Data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2138363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charset="0"/>
              </a:rPr>
              <a:t>Dependent on RPKI</a:t>
            </a:r>
          </a:p>
          <a:p>
            <a:pPr eaLnBrk="1" hangingPunct="1"/>
            <a:r>
              <a:rPr lang="en-US" smtClean="0">
                <a:latin typeface="Century Gothic" charset="0"/>
              </a:rPr>
              <a:t>Will have a production version of RPKI by the end of 2010</a:t>
            </a:r>
          </a:p>
          <a:p>
            <a:pPr eaLnBrk="1" hangingPunct="1"/>
            <a:r>
              <a:rPr lang="en-US" smtClean="0">
                <a:latin typeface="Century Gothic" charset="0"/>
              </a:rPr>
              <a:t>This suggestion will be considered in 2011 following RPKI deployment</a:t>
            </a:r>
          </a:p>
          <a:p>
            <a:pPr eaLnBrk="1" hangingPunct="1"/>
            <a:endParaRPr lang="en-US" smtClean="0">
              <a:latin typeface="Century Gothic" charset="0"/>
            </a:endParaRPr>
          </a:p>
          <a:p>
            <a:pPr eaLnBrk="1" hangingPunct="1"/>
            <a:endParaRPr lang="en-US" smtClean="0">
              <a:latin typeface="Century Gothic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charset="0"/>
              </a:rPr>
              <a:t>ACSP Suggestion 2008.15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213836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Century Gothic" charset="0"/>
              </a:rPr>
              <a:t>WHOWAS service (submitted June 2008)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Century Gothic" charset="0"/>
              </a:rPr>
              <a:t>https://www.arin.net/participate/acsp/suggestions/2008-15.html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Century Gothic" charset="0"/>
              </a:rPr>
              <a:t>Answered in two phases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Century Gothic" charset="0"/>
              </a:rPr>
              <a:t>1</a:t>
            </a:r>
            <a:r>
              <a:rPr lang="en-US" baseline="30000" smtClean="0">
                <a:latin typeface="Century Gothic" charset="0"/>
              </a:rPr>
              <a:t>st</a:t>
            </a:r>
            <a:r>
              <a:rPr lang="en-US" smtClean="0">
                <a:latin typeface="Century Gothic" charset="0"/>
              </a:rPr>
              <a:t> phase – requests submitted to hostmaster (functional in Q3 of 2008)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Century Gothic" charset="0"/>
              </a:rPr>
              <a:t>2</a:t>
            </a:r>
            <a:r>
              <a:rPr lang="en-US" baseline="30000" smtClean="0">
                <a:latin typeface="Century Gothic" charset="0"/>
              </a:rPr>
              <a:t>nd</a:t>
            </a:r>
            <a:r>
              <a:rPr lang="en-US" smtClean="0">
                <a:latin typeface="Century Gothic" charset="0"/>
              </a:rPr>
              <a:t> phase - implementation of a Whois-like service by end of 2009</a:t>
            </a:r>
          </a:p>
          <a:p>
            <a:pPr lvl="1" eaLnBrk="1" hangingPunct="1">
              <a:lnSpc>
                <a:spcPct val="90000"/>
              </a:lnSpc>
            </a:pPr>
            <a:endParaRPr lang="en-US" smtClean="0">
              <a:latin typeface="Century Gothic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charset="0"/>
              </a:rPr>
              <a:t>WHOWAS Service Update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213836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>
              <a:latin typeface="Century Gothic" charset="0"/>
            </a:endParaRPr>
          </a:p>
          <a:p>
            <a:pPr eaLnBrk="1" hangingPunct="1"/>
            <a:r>
              <a:rPr lang="en-US" smtClean="0">
                <a:latin typeface="Century Gothic" charset="0"/>
              </a:rPr>
              <a:t>Not updating legacy WHOIS service</a:t>
            </a:r>
          </a:p>
          <a:p>
            <a:pPr eaLnBrk="1" hangingPunct="1"/>
            <a:r>
              <a:rPr lang="en-US" smtClean="0">
                <a:latin typeface="Century Gothic" charset="0"/>
              </a:rPr>
              <a:t>Would be very expensive if it was!</a:t>
            </a:r>
          </a:p>
          <a:p>
            <a:pPr eaLnBrk="1" hangingPunct="1"/>
            <a:r>
              <a:rPr lang="en-US" smtClean="0">
                <a:latin typeface="Century Gothic" charset="0"/>
              </a:rPr>
              <a:t>Will be a feature of ARIN Online</a:t>
            </a:r>
          </a:p>
          <a:p>
            <a:pPr eaLnBrk="1" hangingPunct="1"/>
            <a:endParaRPr lang="en-US" smtClean="0">
              <a:latin typeface="Century Gothic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charset="0"/>
              </a:rPr>
              <a:t>ACSP Suggestion 2008.23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13836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Century Gothic" charset="0"/>
              </a:rPr>
              <a:t>Simple Version of IPv6 Reassign template (submitted Nov 2008)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Century Gothic" charset="0"/>
              </a:rPr>
              <a:t>https://www.arin.net/participate/acsp/suggestions/2008-23.html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Century Gothic" charset="0"/>
              </a:rPr>
              <a:t>No need for a separate organization object with simple reassign template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Century Gothic" charset="0"/>
              </a:rPr>
              <a:t>This will be evaluated and fit into our work plan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>
                <a:latin typeface="Century Gothic" charset="0"/>
              </a:rPr>
              <a:t>Simple IPv6 Reassign Template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2138363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charset="0"/>
              </a:rPr>
              <a:t>Working on RESTful Provisioning Service</a:t>
            </a:r>
          </a:p>
          <a:p>
            <a:pPr eaLnBrk="1" hangingPunct="1"/>
            <a:r>
              <a:rPr lang="en-US" smtClean="0">
                <a:latin typeface="Century Gothic" charset="0"/>
              </a:rPr>
              <a:t>An IPv6 simple-reassign template will be incorporated</a:t>
            </a:r>
          </a:p>
          <a:p>
            <a:pPr eaLnBrk="1" hangingPunct="1"/>
            <a:r>
              <a:rPr lang="en-US" smtClean="0">
                <a:latin typeface="Century Gothic" charset="0"/>
              </a:rPr>
              <a:t>This makes a lot of sense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charset="0"/>
              </a:rPr>
              <a:t>ACSP Suggestion 2009.2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213836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Century Gothic" charset="0"/>
              </a:rPr>
              <a:t>Promote use of IPv6 – show that arin.net can be reached over IPv6 (submitted March 2009)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Century Gothic" charset="0"/>
                <a:hlinkClick r:id="rId2"/>
              </a:rPr>
              <a:t>https://www.arin.net/participate/acsp/suggestions/2009-2.html</a:t>
            </a:r>
            <a:endParaRPr lang="en-US" smtClean="0">
              <a:latin typeface="Century Gothic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Century Gothic" charset="0"/>
              </a:rPr>
              <a:t>Answered -to be deployed in ARIN Online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Century Gothic" charset="0"/>
              </a:rPr>
              <a:t>Deployed with no address with Logo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latin typeface="Century Gothic" charset="0"/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6008688"/>
            <a:ext cx="16383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charset="0"/>
              </a:rPr>
              <a:t>Promoting IPv6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2138363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charset="0"/>
              </a:rPr>
              <a:t>Have some CMS/Framework limitations</a:t>
            </a:r>
          </a:p>
          <a:p>
            <a:pPr eaLnBrk="1" hangingPunct="1"/>
            <a:r>
              <a:rPr lang="en-US" smtClean="0">
                <a:latin typeface="Century Gothic" charset="0"/>
              </a:rPr>
              <a:t>Looking into WCAG 2.0 Standards</a:t>
            </a:r>
          </a:p>
          <a:p>
            <a:pPr eaLnBrk="1" hangingPunct="1"/>
            <a:r>
              <a:rPr lang="en-US" smtClean="0">
                <a:latin typeface="Century Gothic" charset="0"/>
              </a:rPr>
              <a:t>May have a more suitable solution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charset="0"/>
              </a:rPr>
              <a:t>ACSP Suggestion 2009.15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2138363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charset="0"/>
              </a:rPr>
              <a:t>Speed up timeline for Online POC Validation (submitted Aug 2009)</a:t>
            </a:r>
          </a:p>
          <a:p>
            <a:pPr eaLnBrk="1" hangingPunct="1"/>
            <a:r>
              <a:rPr lang="en-US" smtClean="0">
                <a:latin typeface="Century Gothic" charset="0"/>
                <a:hlinkClick r:id="rId2"/>
              </a:rPr>
              <a:t>https://www.arin.net/participate/acsp/suggestions/2009-15.html</a:t>
            </a:r>
            <a:endParaRPr lang="en-US" smtClean="0">
              <a:latin typeface="Century Gothic" charset="0"/>
            </a:endParaRPr>
          </a:p>
          <a:p>
            <a:pPr eaLnBrk="1" hangingPunct="1"/>
            <a:endParaRPr lang="en-US" smtClean="0">
              <a:latin typeface="Century Gothic" charset="0"/>
            </a:endParaRPr>
          </a:p>
          <a:p>
            <a:pPr eaLnBrk="1" hangingPunct="1"/>
            <a:endParaRPr lang="en-US" smtClean="0">
              <a:latin typeface="Century Gothic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entury Gothic" charset="0"/>
              </a:rPr>
              <a:t>POC Validation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2138363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>
                <a:latin typeface="Century Gothic" charset="0"/>
              </a:rPr>
              <a:t>Development is currently underway </a:t>
            </a:r>
          </a:p>
          <a:p>
            <a:pPr eaLnBrk="1" hangingPunct="1"/>
            <a:r>
              <a:rPr lang="en-US" smtClean="0">
                <a:latin typeface="Century Gothic" charset="0"/>
              </a:rPr>
              <a:t>To be deployed by end of Q2 of 2010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263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ＭＳ Ｐゴシック</vt:lpstr>
      <vt:lpstr>Century Gothic</vt:lpstr>
      <vt:lpstr>Calibri</vt:lpstr>
      <vt:lpstr>Office Theme</vt:lpstr>
      <vt:lpstr>Pending ACSP Report</vt:lpstr>
      <vt:lpstr>ACSP Suggestion 2008.15</vt:lpstr>
      <vt:lpstr>WHOWAS Service Update</vt:lpstr>
      <vt:lpstr>ACSP Suggestion 2008.23</vt:lpstr>
      <vt:lpstr>Simple IPv6 Reassign Template</vt:lpstr>
      <vt:lpstr>ACSP Suggestion 2009.2</vt:lpstr>
      <vt:lpstr>Promoting IPv6</vt:lpstr>
      <vt:lpstr>ACSP Suggestion 2009.15</vt:lpstr>
      <vt:lpstr>POC Validation</vt:lpstr>
      <vt:lpstr>ACSP 2008.14</vt:lpstr>
      <vt:lpstr>Validated IRR Data</vt:lpstr>
    </vt:vector>
  </TitlesOfParts>
  <Company>ARIN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Lawson Parker</dc:creator>
  <cp:lastModifiedBy>jasonb</cp:lastModifiedBy>
  <cp:revision>39</cp:revision>
  <dcterms:created xsi:type="dcterms:W3CDTF">2010-04-19T02:11:52Z</dcterms:created>
  <dcterms:modified xsi:type="dcterms:W3CDTF">2010-04-19T20:23:46Z</dcterms:modified>
</cp:coreProperties>
</file>