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7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58" autoAdjust="0"/>
    <p:restoredTop sz="95509" autoAdjust="0"/>
  </p:normalViewPr>
  <p:slideViewPr>
    <p:cSldViewPr snapToObjects="1">
      <p:cViewPr varScale="1">
        <p:scale>
          <a:sx n="80" d="100"/>
          <a:sy n="80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37EA-412E-4840-9E94-3881C132D67B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3C002-8CA0-43F7-8648-9615991FCD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3C002-8CA0-43F7-8648-9615991FCD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5826037Small.psd"/>
          <p:cNvPicPr>
            <a:picLocks noChangeAspect="1"/>
          </p:cNvPicPr>
          <p:nvPr userDrawn="1"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951412"/>
            <a:ext cx="69342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oronto_border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107314"/>
            <a:ext cx="6616700" cy="29426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Stock_000005826037Small.psd"/>
          <p:cNvPicPr>
            <a:picLocks noChangeAspect="1"/>
          </p:cNvPicPr>
          <p:nvPr userDrawn="1"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"/>
            <a:ext cx="9144000" cy="687182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705599"/>
            <a:ext cx="9144000" cy="1662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222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ronto_ppt_template_fade_sm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0316"/>
            <a:ext cx="9144000" cy="6737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5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4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620000" cy="108585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IPv6 policy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Draft Policy 2010-7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990603"/>
          <a:ext cx="7543800" cy="152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Origin (Proposal 106)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29 December 2009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Draft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Policy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23 February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9490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 Shepherds:</a:t>
            </a:r>
          </a:p>
          <a:p>
            <a:r>
              <a:rPr lang="en-US" sz="2800" dirty="0" smtClean="0"/>
              <a:t>	David Farmer</a:t>
            </a:r>
          </a:p>
          <a:p>
            <a:r>
              <a:rPr lang="en-US" sz="2800" dirty="0" smtClean="0"/>
              <a:t>	Scott Leibrand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2010-7 - History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427035"/>
            <a:ext cx="8229600" cy="715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2010-7 – Summary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600" dirty="0" smtClean="0"/>
              <a:t>Simplified IPv6 policy)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18288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Significantly changes IPv6 policy</a:t>
            </a:r>
          </a:p>
          <a:p>
            <a:pPr lvl="1"/>
            <a:r>
              <a:rPr lang="en-US" dirty="0" smtClean="0"/>
              <a:t>Organizations would be allowed to qualify for one each of the following prefixes: /48, /40, /32, /28, and /24</a:t>
            </a:r>
          </a:p>
          <a:p>
            <a:pPr lvl="1"/>
            <a:r>
              <a:rPr lang="en-US" dirty="0" smtClean="0"/>
              <a:t>Qualification for each prefix is based on specific requirements (multi-homing, host count, # of sites, and # of projected /48s)</a:t>
            </a:r>
          </a:p>
          <a:p>
            <a:pPr lvl="1"/>
            <a:r>
              <a:rPr lang="en-US" dirty="0" smtClean="0"/>
              <a:t>Each prefix is issued from a specific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427035"/>
            <a:ext cx="8229600" cy="715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2010-7 – Status at other RIRs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3600" dirty="0" smtClean="0"/>
              <a:t>Simplified IPv6 policy)</a:t>
            </a:r>
            <a:endParaRPr lang="en-US" sz="400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idx="4294967295"/>
          </p:nvPr>
        </p:nvSpPr>
        <p:spPr>
          <a:xfrm>
            <a:off x="304800" y="1828800"/>
            <a:ext cx="8610600" cy="4525963"/>
          </a:xfrm>
        </p:spPr>
        <p:txBody>
          <a:bodyPr>
            <a:normAutofit/>
          </a:bodyPr>
          <a:lstStyle/>
          <a:p>
            <a:pPr marL="514350" lvl="0" indent="-514350" fontAlgn="ctr">
              <a:buFont typeface="Arial" pitchFamily="34" charset="0"/>
              <a:buChar char="•"/>
              <a:defRPr/>
            </a:pPr>
            <a:r>
              <a:rPr lang="en-US" b="1" dirty="0" smtClean="0"/>
              <a:t>Draft policy is unique to ARIN region.</a:t>
            </a:r>
          </a:p>
          <a:p>
            <a:pPr marL="514350" lvl="0" indent="-514350" fontAlgn="ctr">
              <a:buFont typeface="Arial" pitchFamily="34" charset="0"/>
              <a:buChar char="•"/>
              <a:defRPr/>
            </a:pPr>
            <a:r>
              <a:rPr lang="en-US" b="1" dirty="0" smtClean="0"/>
              <a:t>Other RIRs have IPv6 assignment and allocation policies that are similar to </a:t>
            </a:r>
            <a:r>
              <a:rPr lang="en-US" b="1" dirty="0" smtClean="0"/>
              <a:t>ARIN’s </a:t>
            </a:r>
            <a:r>
              <a:rPr lang="en-US" b="1" smtClean="0"/>
              <a:t>present policy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2010-7 – Staff Assessment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1" y="1143003"/>
          <a:ext cx="8610600" cy="234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037"/>
                <a:gridCol w="1565563"/>
              </a:tblGrid>
              <a:tr h="461790">
                <a:tc>
                  <a:txBody>
                    <a:bodyPr/>
                    <a:lstStyle/>
                    <a:p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Legal: Liability Risk?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723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Staff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Comments: Issues/Concerns?</a:t>
                      </a:r>
                    </a:p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Earlier staff feedback (from the Clarity and Understanding step) was addressed.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B050"/>
                          </a:solidFill>
                        </a:rPr>
                        <a:t>No</a:t>
                      </a:r>
                      <a:endParaRPr lang="en-US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5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Implementation: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Resource Impact?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4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Minimal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199" y="5486400"/>
            <a:ext cx="8505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Assessment available: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Discussion Guide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http://lists.arin.net/pipermail/arin-ppml/2010-February/016710.html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57200" y="122235"/>
            <a:ext cx="8229600" cy="71596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2010-7 – PPML Discussion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Earlier proposal discussion</a:t>
            </a:r>
          </a:p>
          <a:p>
            <a:r>
              <a:rPr lang="en-US" sz="2800" b="1" dirty="0" smtClean="0"/>
              <a:t>3 posts by 3 People</a:t>
            </a:r>
          </a:p>
          <a:p>
            <a:r>
              <a:rPr lang="en-US" sz="2800" b="1" dirty="0" smtClean="0"/>
              <a:t>2</a:t>
            </a:r>
            <a:r>
              <a:rPr lang="en-US" sz="2800" b="1" baseline="0" dirty="0" smtClean="0"/>
              <a:t> in favor, 0 against</a:t>
            </a:r>
          </a:p>
          <a:p>
            <a:r>
              <a:rPr lang="en-US" sz="2800" baseline="0" dirty="0" smtClean="0"/>
              <a:t>“I support this policy.”</a:t>
            </a:r>
          </a:p>
          <a:p>
            <a:r>
              <a:rPr lang="en-US" sz="2800" baseline="0" dirty="0" smtClean="0"/>
              <a:t>“…d</a:t>
            </a:r>
            <a:r>
              <a:rPr lang="en-US" sz="2800" dirty="0" smtClean="0"/>
              <a:t>oes this piece of the policy allow me to reserve a portion of my /32 (</a:t>
            </a:r>
            <a:r>
              <a:rPr lang="en-US" sz="2800" dirty="0" err="1" smtClean="0"/>
              <a:t>eg</a:t>
            </a:r>
            <a:r>
              <a:rPr lang="en-US" sz="2800" dirty="0" smtClean="0"/>
              <a:t>. /44) for residential clients and SWIP the entire thing as a whole as 'Private Customer Block - XYZ Network' as opposed to </a:t>
            </a:r>
            <a:r>
              <a:rPr lang="en-US" sz="2800" dirty="0" err="1" smtClean="0"/>
              <a:t>SWIPing</a:t>
            </a:r>
            <a:r>
              <a:rPr lang="en-US" sz="2800" dirty="0" smtClean="0"/>
              <a:t> each individual /56 as private?</a:t>
            </a:r>
            <a:r>
              <a:rPr lang="en-US" sz="2800" baseline="0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620000" cy="1085850"/>
          </a:xfrm>
        </p:spPr>
        <p:txBody>
          <a:bodyPr>
            <a:normAutofit/>
          </a:bodyPr>
          <a:lstStyle/>
          <a:p>
            <a:r>
              <a:rPr lang="en-US" dirty="0" smtClean="0"/>
              <a:t>Simplified IPv6 policy</a:t>
            </a:r>
            <a:endParaRPr lang="en-US" dirty="0"/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Draft Policy 2010-7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260</Words>
  <Application>Microsoft Office PowerPoint</Application>
  <PresentationFormat>On-screen Show (4:3)</PresentationFormat>
  <Paragraphs>44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Simplified IPv6 policy</vt:lpstr>
      <vt:lpstr>2010-7 - History</vt:lpstr>
      <vt:lpstr>2010-7 – Summary (Simplified IPv6 policy)</vt:lpstr>
      <vt:lpstr>2010-7 – Status at other RIRs (Simplified IPv6 policy)</vt:lpstr>
      <vt:lpstr>2010-7 – Staff Assessment</vt:lpstr>
      <vt:lpstr>2010-7 – PPML Discussion</vt:lpstr>
      <vt:lpstr>Simplified IPv6 policy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Einar Bohlin</cp:lastModifiedBy>
  <cp:revision>82</cp:revision>
  <dcterms:created xsi:type="dcterms:W3CDTF">2010-02-22T15:16:39Z</dcterms:created>
  <dcterms:modified xsi:type="dcterms:W3CDTF">2010-04-18T15:34:35Z</dcterms:modified>
</cp:coreProperties>
</file>