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1" r:id="rId2"/>
    <p:sldId id="262" r:id="rId3"/>
    <p:sldId id="263" r:id="rId4"/>
    <p:sldId id="267" r:id="rId5"/>
    <p:sldId id="264" r:id="rId6"/>
    <p:sldId id="265"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461" autoAdjust="0"/>
  </p:normalViewPr>
  <p:slideViewPr>
    <p:cSldViewPr snapToObjects="1">
      <p:cViewPr varScale="1">
        <p:scale>
          <a:sx n="79" d="100"/>
          <a:sy n="79" d="100"/>
        </p:scale>
        <p:origin x="-12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4/18/2010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38200"/>
            <a:ext cx="8229600" cy="1143000"/>
          </a:xfrm>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3899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
        <p:nvSpPr>
          <p:cNvPr id="2" name="Title 1"/>
          <p:cNvSpPr>
            <a:spLocks noGrp="1"/>
          </p:cNvSpPr>
          <p:nvPr>
            <p:ph type="title"/>
          </p:nvPr>
        </p:nvSpPr>
        <p:spPr>
          <a:xfrm>
            <a:off x="457200" y="854075"/>
            <a:ext cx="8229600" cy="1143000"/>
          </a:xfrm>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79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9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
        <p:nvSpPr>
          <p:cNvPr id="2" name="Title 1"/>
          <p:cNvSpPr>
            <a:spLocks noGrp="1"/>
          </p:cNvSpPr>
          <p:nvPr>
            <p:ph type="title"/>
          </p:nvPr>
        </p:nvSpPr>
        <p:spPr>
          <a:xfrm>
            <a:off x="457200" y="854075"/>
            <a:ext cx="8229600" cy="11430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114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114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54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754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
        <p:nvSpPr>
          <p:cNvPr id="2" name="Title 1"/>
          <p:cNvSpPr>
            <a:spLocks noGrp="1"/>
          </p:cNvSpPr>
          <p:nvPr>
            <p:ph type="title"/>
          </p:nvPr>
        </p:nvSpPr>
        <p:spPr>
          <a:xfrm>
            <a:off x="457200" y="846138"/>
            <a:ext cx="8229600" cy="1143000"/>
          </a:xfrm>
        </p:spPr>
        <p:txBody>
          <a:bodyPr/>
          <a:lstStyle>
            <a:lvl1pPr>
              <a:defRPr>
                <a:solidFill>
                  <a:srgbClr val="000000"/>
                </a:solidFill>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6"/>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Rectangle 6"/>
          <p:cNvSpPr/>
          <p:nvPr userDrawn="1"/>
        </p:nvSpPr>
        <p:spPr>
          <a:xfrm>
            <a:off x="0" y="6705600"/>
            <a:ext cx="9144000" cy="166222"/>
          </a:xfrm>
          <a:prstGeom prst="rect">
            <a:avLst/>
          </a:prstGeom>
          <a:solidFill>
            <a:srgbClr val="E83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oronto_ppt_template_fade_sm.wmf"/>
          <p:cNvPicPr>
            <a:picLocks noChangeAspect="1"/>
          </p:cNvPicPr>
          <p:nvPr userDrawn="1"/>
        </p:nvPicPr>
        <p:blipFill>
          <a:blip r:embed="rId2"/>
          <a:stretch>
            <a:fillRect/>
          </a:stretch>
        </p:blipFill>
        <p:spPr>
          <a:xfrm>
            <a:off x="0" y="120316"/>
            <a:ext cx="9144000" cy="6737684"/>
          </a:xfrm>
          <a:prstGeom prst="rect">
            <a:avLst/>
          </a:prstGeom>
        </p:spPr>
      </p:pic>
      <p:sp>
        <p:nvSpPr>
          <p:cNvPr id="2" name="Title 1"/>
          <p:cNvSpPr>
            <a:spLocks noGrp="1"/>
          </p:cNvSpPr>
          <p:nvPr>
            <p:ph type="title"/>
          </p:nvPr>
        </p:nvSpPr>
        <p:spPr>
          <a:xfrm>
            <a:off x="381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81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1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49" r:id="rId10"/>
  </p:sldLayoutIdLst>
  <p:txStyles>
    <p:titleStyle>
      <a:lvl1pPr algn="l"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p:txBody>
          <a:bodyPr>
            <a:normAutofit fontScale="90000"/>
          </a:bodyPr>
          <a:lstStyle/>
          <a:p>
            <a:r>
              <a:rPr lang="en-US" dirty="0" smtClean="0"/>
              <a:t>Waiting List For Unmet IPv4 Requests</a:t>
            </a:r>
            <a:endParaRPr lang="en-US" dirty="0"/>
          </a:p>
        </p:txBody>
      </p:sp>
      <p:sp>
        <p:nvSpPr>
          <p:cNvPr id="28" name="Subtitle 27"/>
          <p:cNvSpPr>
            <a:spLocks noGrp="1"/>
          </p:cNvSpPr>
          <p:nvPr>
            <p:ph type="subTitle" idx="1"/>
          </p:nvPr>
        </p:nvSpPr>
        <p:spPr/>
        <p:txBody>
          <a:bodyPr/>
          <a:lstStyle/>
          <a:p>
            <a:r>
              <a:rPr lang="en-US" b="1" dirty="0" smtClean="0"/>
              <a:t>Draft Policy 2010-1</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990603"/>
          <a:ext cx="7543800" cy="2285997"/>
        </p:xfrm>
        <a:graphic>
          <a:graphicData uri="http://schemas.openxmlformats.org/drawingml/2006/table">
            <a:tbl>
              <a:tblPr firstRow="1" bandRow="1">
                <a:tableStyleId>{5C22544A-7EE6-4342-B048-85BDC9FD1C3A}</a:tableStyleId>
              </a:tblPr>
              <a:tblGrid>
                <a:gridCol w="3771900"/>
                <a:gridCol w="3771900"/>
              </a:tblGrid>
              <a:tr h="761999">
                <a:tc>
                  <a:txBody>
                    <a:bodyPr/>
                    <a:lstStyle/>
                    <a:p>
                      <a:r>
                        <a:rPr lang="en-US" sz="2400" b="0" dirty="0" smtClean="0">
                          <a:solidFill>
                            <a:schemeClr val="tx1"/>
                          </a:solidFill>
                        </a:rPr>
                        <a:t>Origin (Proposal 97)</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12 June 2009</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rPr>
                        <a:t>Draft</a:t>
                      </a:r>
                      <a:r>
                        <a:rPr lang="en-US" sz="2400" b="0" baseline="0" dirty="0" smtClean="0">
                          <a:solidFill>
                            <a:schemeClr val="tx1"/>
                          </a:solidFill>
                        </a:rPr>
                        <a:t> Policy</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 January</a:t>
                      </a:r>
                      <a:r>
                        <a:rPr lang="en-US" sz="2400" b="1" baseline="0" dirty="0" smtClean="0">
                          <a:solidFill>
                            <a:schemeClr val="tx1"/>
                          </a:solidFill>
                        </a:rPr>
                        <a:t> 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rPr>
                        <a:t>Revised/Current Version</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22 March</a:t>
                      </a:r>
                      <a:r>
                        <a:rPr lang="en-US" sz="2400" b="1" baseline="0" dirty="0" smtClean="0">
                          <a:solidFill>
                            <a:schemeClr val="tx1"/>
                          </a:solidFill>
                        </a:rPr>
                        <a:t> 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762000" y="4253805"/>
            <a:ext cx="3733800" cy="1384995"/>
          </a:xfrm>
          <a:prstGeom prst="rect">
            <a:avLst/>
          </a:prstGeom>
          <a:noFill/>
        </p:spPr>
        <p:txBody>
          <a:bodyPr wrap="square" rtlCol="0">
            <a:spAutoFit/>
          </a:bodyPr>
          <a:lstStyle/>
          <a:p>
            <a:r>
              <a:rPr lang="en-US" sz="2800" b="1" dirty="0" smtClean="0"/>
              <a:t>AC Shepherds:</a:t>
            </a:r>
          </a:p>
          <a:p>
            <a:r>
              <a:rPr lang="en-US" sz="2800" dirty="0" smtClean="0"/>
              <a:t>	Scott Leibrand</a:t>
            </a:r>
          </a:p>
          <a:p>
            <a:r>
              <a:rPr lang="en-US" sz="2800" dirty="0" smtClean="0"/>
              <a:t>	Dan Alexander</a:t>
            </a:r>
            <a:endParaRPr lang="en-US" sz="2800" dirty="0"/>
          </a:p>
        </p:txBody>
      </p:sp>
      <p:sp>
        <p:nvSpPr>
          <p:cNvPr id="7" name="Title 6"/>
          <p:cNvSpPr>
            <a:spLocks noGrp="1"/>
          </p:cNvSpPr>
          <p:nvPr>
            <p:ph type="title" idx="4294967295"/>
          </p:nvPr>
        </p:nvSpPr>
        <p:spPr>
          <a:xfrm>
            <a:off x="457200" y="122235"/>
            <a:ext cx="8229600" cy="715965"/>
          </a:xfrm>
        </p:spPr>
        <p:txBody>
          <a:bodyPr>
            <a:normAutofit/>
          </a:bodyPr>
          <a:lstStyle/>
          <a:p>
            <a:pPr algn="ctr"/>
            <a:r>
              <a:rPr lang="en-US" sz="4000" dirty="0" smtClean="0"/>
              <a:t>2010-1 - History</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350835"/>
            <a:ext cx="8229600" cy="715965"/>
          </a:xfrm>
        </p:spPr>
        <p:txBody>
          <a:bodyPr>
            <a:normAutofit fontScale="90000"/>
          </a:bodyPr>
          <a:lstStyle/>
          <a:p>
            <a:pPr algn="ctr"/>
            <a:r>
              <a:rPr lang="en-US" sz="4000" dirty="0" smtClean="0"/>
              <a:t>2010-1 – Summary</a:t>
            </a:r>
            <a:br>
              <a:rPr lang="en-US" sz="4000" dirty="0" smtClean="0"/>
            </a:br>
            <a:r>
              <a:rPr lang="en-US" sz="3600" dirty="0" smtClean="0"/>
              <a:t> (Waiting List For Unmet IPv4 Requests)</a:t>
            </a:r>
            <a:endParaRPr lang="en-US" sz="4000" dirty="0"/>
          </a:p>
        </p:txBody>
      </p:sp>
      <p:sp>
        <p:nvSpPr>
          <p:cNvPr id="8" name="Text Placeholder 7"/>
          <p:cNvSpPr>
            <a:spLocks noGrp="1"/>
          </p:cNvSpPr>
          <p:nvPr>
            <p:ph type="body" idx="4294967295"/>
          </p:nvPr>
        </p:nvSpPr>
        <p:spPr>
          <a:xfrm>
            <a:off x="152400" y="1752600"/>
            <a:ext cx="8763000" cy="4876800"/>
          </a:xfrm>
        </p:spPr>
        <p:txBody>
          <a:bodyPr/>
          <a:lstStyle/>
          <a:p>
            <a:r>
              <a:rPr lang="en-US" dirty="0" smtClean="0"/>
              <a:t>Provides rules for an expected queue of IPv4 requests when address space becomes limited</a:t>
            </a:r>
          </a:p>
          <a:p>
            <a:pPr lvl="1"/>
            <a:r>
              <a:rPr lang="en-US" dirty="0" smtClean="0"/>
              <a:t>Requests would either be filled with ARIN’s available space, or requestor has the option of being placed on a waiting list</a:t>
            </a:r>
          </a:p>
          <a:p>
            <a:pPr lvl="1"/>
            <a:r>
              <a:rPr lang="en-US" dirty="0" smtClean="0"/>
              <a:t>Allocations/assignments are limited </a:t>
            </a:r>
            <a:r>
              <a:rPr lang="en-US" dirty="0" smtClean="0"/>
              <a:t>to </a:t>
            </a:r>
            <a:r>
              <a:rPr lang="en-US" dirty="0" smtClean="0"/>
              <a:t>one </a:t>
            </a:r>
            <a:r>
              <a:rPr lang="en-US" dirty="0" smtClean="0"/>
              <a:t>every three months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350835"/>
            <a:ext cx="8229600" cy="715965"/>
          </a:xfrm>
        </p:spPr>
        <p:txBody>
          <a:bodyPr>
            <a:normAutofit fontScale="90000"/>
          </a:bodyPr>
          <a:lstStyle/>
          <a:p>
            <a:pPr algn="ctr"/>
            <a:r>
              <a:rPr lang="en-US" sz="4000" dirty="0" smtClean="0"/>
              <a:t>2010-1 – Status at other RIRs</a:t>
            </a:r>
            <a:br>
              <a:rPr lang="en-US" sz="4000" dirty="0" smtClean="0"/>
            </a:br>
            <a:r>
              <a:rPr lang="en-US" sz="3600" dirty="0" smtClean="0"/>
              <a:t> (Waiting List For Unmet IPv4 Requests)</a:t>
            </a:r>
            <a:endParaRPr lang="en-US" sz="4000" dirty="0"/>
          </a:p>
        </p:txBody>
      </p:sp>
      <p:sp>
        <p:nvSpPr>
          <p:cNvPr id="8" name="Text Placeholder 7"/>
          <p:cNvSpPr>
            <a:spLocks noGrp="1"/>
          </p:cNvSpPr>
          <p:nvPr>
            <p:ph type="body" idx="4294967295"/>
          </p:nvPr>
        </p:nvSpPr>
        <p:spPr>
          <a:xfrm>
            <a:off x="152400" y="1752600"/>
            <a:ext cx="8763000" cy="4876800"/>
          </a:xfrm>
        </p:spPr>
        <p:txBody>
          <a:bodyPr/>
          <a:lstStyle/>
          <a:p>
            <a:r>
              <a:rPr lang="en-US" dirty="0" smtClean="0"/>
              <a:t>Draft policy is unique to ARIN (no similar proposal or policy at the other RIRs)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122235"/>
            <a:ext cx="8229600" cy="715965"/>
          </a:xfrm>
        </p:spPr>
        <p:txBody>
          <a:bodyPr>
            <a:normAutofit/>
          </a:bodyPr>
          <a:lstStyle/>
          <a:p>
            <a:pPr algn="ctr"/>
            <a:r>
              <a:rPr lang="en-US" sz="4000" dirty="0" smtClean="0"/>
              <a:t>2010-1 – Staff Assessment</a:t>
            </a:r>
            <a:endParaRPr lang="en-US" sz="4000" dirty="0"/>
          </a:p>
        </p:txBody>
      </p:sp>
      <p:graphicFrame>
        <p:nvGraphicFramePr>
          <p:cNvPr id="6" name="Table 5"/>
          <p:cNvGraphicFramePr>
            <a:graphicFrameLocks noGrp="1"/>
          </p:cNvGraphicFramePr>
          <p:nvPr/>
        </p:nvGraphicFramePr>
        <p:xfrm>
          <a:off x="228601" y="838201"/>
          <a:ext cx="8734423" cy="4766006"/>
        </p:xfrm>
        <a:graphic>
          <a:graphicData uri="http://schemas.openxmlformats.org/drawingml/2006/table">
            <a:tbl>
              <a:tblPr firstRow="1" bandRow="1">
                <a:tableStyleId>{5C22544A-7EE6-4342-B048-85BDC9FD1C3A}</a:tableStyleId>
              </a:tblPr>
              <a:tblGrid>
                <a:gridCol w="7146346"/>
                <a:gridCol w="1588077"/>
              </a:tblGrid>
              <a:tr h="1368795">
                <a:tc>
                  <a:txBody>
                    <a:bodyPr/>
                    <a:lstStyle/>
                    <a:p>
                      <a:r>
                        <a:rPr lang="en-US" sz="2400" b="1" kern="1200" baseline="0" dirty="0" smtClean="0">
                          <a:solidFill>
                            <a:schemeClr val="tx1"/>
                          </a:solidFill>
                          <a:latin typeface="+mn-lt"/>
                          <a:ea typeface="+mn-ea"/>
                          <a:cs typeface="+mn-cs"/>
                        </a:rPr>
                        <a:t>Legal: Liability Risk?</a:t>
                      </a:r>
                    </a:p>
                    <a:p>
                      <a:r>
                        <a:rPr lang="en-US" sz="1800" b="0" baseline="0" dirty="0" smtClean="0">
                          <a:solidFill>
                            <a:schemeClr val="tx1"/>
                          </a:solidFill>
                        </a:rPr>
                        <a:t>“At this time counsel has no significant legal comments. Any system to order and prioritize requests for resources which may exceed the available resources must permit consistent administration by ARIN.”</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rgbClr val="00B050"/>
                          </a:solidFill>
                        </a:rPr>
                        <a:t>No</a:t>
                      </a:r>
                      <a:endParaRPr lang="en-US" sz="32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0993">
                <a:tc>
                  <a:txBody>
                    <a:bodyPr/>
                    <a:lstStyle/>
                    <a:p>
                      <a:r>
                        <a:rPr lang="en-US" sz="2400" b="1" dirty="0" smtClean="0">
                          <a:solidFill>
                            <a:schemeClr val="tx1"/>
                          </a:solidFill>
                        </a:rPr>
                        <a:t>Staff</a:t>
                      </a:r>
                      <a:r>
                        <a:rPr lang="en-US" sz="2400" b="1" baseline="0" dirty="0" smtClean="0">
                          <a:solidFill>
                            <a:schemeClr val="tx1"/>
                          </a:solidFill>
                        </a:rPr>
                        <a:t> Comments: Issues/Concerns?</a:t>
                      </a:r>
                    </a:p>
                    <a:p>
                      <a:r>
                        <a:rPr lang="en-US" sz="1800" b="0" dirty="0" smtClean="0">
                          <a:solidFill>
                            <a:schemeClr val="tx1"/>
                          </a:solidFill>
                        </a:rPr>
                        <a:t>The text “but ARIN, at its sole discretion,</a:t>
                      </a:r>
                      <a:r>
                        <a:rPr lang="en-US" sz="1800" b="0" baseline="0" dirty="0" smtClean="0">
                          <a:solidFill>
                            <a:schemeClr val="tx1"/>
                          </a:solidFill>
                        </a:rPr>
                        <a:t> may waive this requirement</a:t>
                      </a:r>
                      <a:r>
                        <a:rPr lang="en-US" sz="1800" b="0" dirty="0" smtClean="0">
                          <a:solidFill>
                            <a:schemeClr val="tx1"/>
                          </a:solidFill>
                        </a:rPr>
                        <a:t>” gives no concrete criteria for staff to use in its assessment of the request. This  exception clause is open to interpretation since there are no guidelines or rules for staff to follow. It essentially allows ARIN staff to determine the policy criteria for who can or can’t qualify under this waiver.</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rgbClr val="FFC000"/>
                          </a:solidFill>
                        </a:rPr>
                        <a:t>Yes</a:t>
                      </a:r>
                      <a:endParaRPr lang="en-US" sz="3200" b="1" dirty="0">
                        <a:solidFill>
                          <a:srgbClr val="FFC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68411">
                <a:tc>
                  <a:txBody>
                    <a:bodyPr/>
                    <a:lstStyle/>
                    <a:p>
                      <a:r>
                        <a:rPr lang="en-US" sz="2400" b="1" dirty="0" smtClean="0">
                          <a:solidFill>
                            <a:schemeClr val="tx1"/>
                          </a:solidFill>
                        </a:rPr>
                        <a:t>Implementation:</a:t>
                      </a:r>
                      <a:r>
                        <a:rPr lang="en-US" sz="2400" b="1" baseline="0" dirty="0" smtClean="0">
                          <a:solidFill>
                            <a:schemeClr val="tx1"/>
                          </a:solidFill>
                        </a:rPr>
                        <a:t> Resource Impact?</a:t>
                      </a:r>
                    </a:p>
                    <a:p>
                      <a:pPr>
                        <a:buFont typeface="Arial" pitchFamily="34" charset="0"/>
                        <a:buNone/>
                      </a:pPr>
                      <a:r>
                        <a:rPr lang="en-US" sz="1800" b="0" baseline="0" dirty="0" smtClean="0">
                          <a:solidFill>
                            <a:schemeClr val="tx1"/>
                          </a:solidFill>
                        </a:rPr>
                        <a:t>Development of software to monitor IPv4 returns, a “waiting list” that will include request size as well as minimum size acceptable, and a system that will match/compare returns with the list</a:t>
                      </a: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en-US" sz="2400" b="1" kern="1200" dirty="0" smtClean="0">
                          <a:solidFill>
                            <a:srgbClr val="FFC000"/>
                          </a:solidFill>
                          <a:latin typeface="+mn-lt"/>
                          <a:ea typeface="+mn-ea"/>
                          <a:cs typeface="+mn-cs"/>
                        </a:rPr>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457199" y="5689937"/>
            <a:ext cx="8505825" cy="1015663"/>
          </a:xfrm>
          <a:prstGeom prst="rect">
            <a:avLst/>
          </a:prstGeom>
          <a:noFill/>
        </p:spPr>
        <p:txBody>
          <a:bodyPr wrap="square" rtlCol="0">
            <a:spAutoFit/>
          </a:bodyPr>
          <a:lstStyle/>
          <a:p>
            <a:r>
              <a:rPr lang="en-US" sz="2000" b="1" dirty="0" smtClean="0"/>
              <a:t>Assessment available:</a:t>
            </a:r>
          </a:p>
          <a:p>
            <a:pPr>
              <a:buFont typeface="Arial" pitchFamily="34" charset="0"/>
              <a:buChar char="•"/>
            </a:pPr>
            <a:r>
              <a:rPr lang="en-US" sz="2000" dirty="0" smtClean="0"/>
              <a:t> Discussion Guide</a:t>
            </a:r>
          </a:p>
          <a:p>
            <a:pPr>
              <a:buFont typeface="Arial" pitchFamily="34" charset="0"/>
              <a:buChar char="•"/>
            </a:pPr>
            <a:r>
              <a:rPr lang="en-US" sz="2000" dirty="0" smtClean="0"/>
              <a:t> http://lists.arin.net/pipermail/arin-ppml/2010-January/016211.html</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122235"/>
            <a:ext cx="8229600" cy="715965"/>
          </a:xfrm>
        </p:spPr>
        <p:txBody>
          <a:bodyPr>
            <a:normAutofit/>
          </a:bodyPr>
          <a:lstStyle/>
          <a:p>
            <a:pPr algn="ctr"/>
            <a:r>
              <a:rPr lang="en-US" sz="4000" dirty="0" smtClean="0"/>
              <a:t>2010-1 – PPML Discussion</a:t>
            </a:r>
            <a:endParaRPr lang="en-US" sz="4000" dirty="0"/>
          </a:p>
        </p:txBody>
      </p:sp>
      <p:sp>
        <p:nvSpPr>
          <p:cNvPr id="8" name="Text Placeholder 7"/>
          <p:cNvSpPr>
            <a:spLocks noGrp="1"/>
          </p:cNvSpPr>
          <p:nvPr>
            <p:ph type="body" idx="4294967295"/>
          </p:nvPr>
        </p:nvSpPr>
        <p:spPr>
          <a:xfrm>
            <a:off x="228600" y="914400"/>
            <a:ext cx="8686800" cy="5257800"/>
          </a:xfrm>
        </p:spPr>
        <p:txBody>
          <a:bodyPr>
            <a:normAutofit fontScale="92500"/>
          </a:bodyPr>
          <a:lstStyle/>
          <a:p>
            <a:r>
              <a:rPr lang="en-US" sz="2800" b="1" dirty="0" smtClean="0"/>
              <a:t>40 posts by 9 People</a:t>
            </a:r>
          </a:p>
          <a:p>
            <a:r>
              <a:rPr lang="en-US" sz="2800" b="1" dirty="0" smtClean="0"/>
              <a:t>3</a:t>
            </a:r>
            <a:r>
              <a:rPr lang="en-US" sz="2800" b="1" baseline="0" dirty="0" smtClean="0"/>
              <a:t> in favor, 1 against</a:t>
            </a:r>
          </a:p>
          <a:p>
            <a:r>
              <a:rPr lang="en-US" sz="2800" dirty="0" smtClean="0"/>
              <a:t>“This policy allows the requestor to choose to sit in the queue in case [a desired] block becomes available.”</a:t>
            </a:r>
          </a:p>
          <a:p>
            <a:r>
              <a:rPr lang="en-US" sz="2800" dirty="0" smtClean="0"/>
              <a:t>“[We don’t] need any new policy just common sense. [We don’t] need to waste everybody's time on PPML arguing over the last table scraps.”</a:t>
            </a:r>
          </a:p>
          <a:p>
            <a:r>
              <a:rPr lang="en-US" sz="2800" dirty="0" smtClean="0"/>
              <a:t>Suggestion to possibly make use of PPML to evaluate “an unforeseen change in circumstances”.</a:t>
            </a:r>
          </a:p>
          <a:p>
            <a:r>
              <a:rPr lang="en-US" sz="2800" dirty="0" smtClean="0"/>
              <a:t>Discussion of recovery of unused address space.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p:txBody>
          <a:bodyPr>
            <a:normAutofit fontScale="90000"/>
          </a:bodyPr>
          <a:lstStyle/>
          <a:p>
            <a:r>
              <a:rPr lang="en-US" dirty="0" smtClean="0"/>
              <a:t>Waiting List For Unmet IPv4 Requests</a:t>
            </a:r>
            <a:endParaRPr lang="en-US" dirty="0"/>
          </a:p>
        </p:txBody>
      </p:sp>
      <p:sp>
        <p:nvSpPr>
          <p:cNvPr id="28" name="Subtitle 27"/>
          <p:cNvSpPr>
            <a:spLocks noGrp="1"/>
          </p:cNvSpPr>
          <p:nvPr>
            <p:ph type="subTitle" idx="1"/>
          </p:nvPr>
        </p:nvSpPr>
        <p:spPr/>
        <p:txBody>
          <a:bodyPr/>
          <a:lstStyle/>
          <a:p>
            <a:r>
              <a:rPr lang="en-US" b="1" dirty="0" smtClean="0"/>
              <a:t>Draft Policy 2010-1</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381</Words>
  <Application>Microsoft Office PowerPoint</Application>
  <PresentationFormat>On-screen Show (4:3)</PresentationFormat>
  <Paragraphs>47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Waiting List For Unmet IPv4 Requests</vt:lpstr>
      <vt:lpstr>2010-1 - History</vt:lpstr>
      <vt:lpstr>2010-1 – Summary  (Waiting List For Unmet IPv4 Requests)</vt:lpstr>
      <vt:lpstr>2010-1 – Status at other RIRs  (Waiting List For Unmet IPv4 Requests)</vt:lpstr>
      <vt:lpstr>2010-1 – Staff Assessment</vt:lpstr>
      <vt:lpstr>2010-1 – PPML Discussion</vt:lpstr>
      <vt:lpstr>Waiting List For Unmet IPv4 Requests</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74</cp:revision>
  <dcterms:created xsi:type="dcterms:W3CDTF">2010-02-22T15:16:39Z</dcterms:created>
  <dcterms:modified xsi:type="dcterms:W3CDTF">2010-04-18T14:43:10Z</dcterms:modified>
</cp:coreProperties>
</file>