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2E5-CC57-40DE-A101-F69E88805DEB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5DB3-2835-4A12-8617-3F4AB06C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2E5-CC57-40DE-A101-F69E88805DEB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5DB3-2835-4A12-8617-3F4AB06C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2E5-CC57-40DE-A101-F69E88805DEB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5DB3-2835-4A12-8617-3F4AB06C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2E5-CC57-40DE-A101-F69E88805DEB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5DB3-2835-4A12-8617-3F4AB06C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2E5-CC57-40DE-A101-F69E88805DEB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5DB3-2835-4A12-8617-3F4AB06C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2E5-CC57-40DE-A101-F69E88805DEB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5DB3-2835-4A12-8617-3F4AB06C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2E5-CC57-40DE-A101-F69E88805DEB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5DB3-2835-4A12-8617-3F4AB06C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2E5-CC57-40DE-A101-F69E88805DEB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5DB3-2835-4A12-8617-3F4AB06C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2E5-CC57-40DE-A101-F69E88805DEB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5DB3-2835-4A12-8617-3F4AB06C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2E5-CC57-40DE-A101-F69E88805DEB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5DB3-2835-4A12-8617-3F4AB06C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2E5-CC57-40DE-A101-F69E88805DEB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5DB3-2835-4A12-8617-3F4AB06C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52E5-CC57-40DE-A101-F69E88805DEB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25DB3-2835-4A12-8617-3F4AB06C81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in.net/about_us/bot.html" TargetMode="External"/><Relationship Id="rId2" Type="http://schemas.openxmlformats.org/officeDocument/2006/relationships/hyperlink" Target="https://www.arin.net/about_us/ac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Policy Development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Lee Howard (Chair)</a:t>
            </a:r>
          </a:p>
          <a:p>
            <a:r>
              <a:rPr lang="en-US" dirty="0" smtClean="0"/>
              <a:t>John Curran (</a:t>
            </a:r>
            <a:r>
              <a:rPr lang="en-US" i="1" dirty="0" smtClean="0"/>
              <a:t>ex officio</a:t>
            </a:r>
            <a:r>
              <a:rPr lang="en-US" dirty="0" smtClean="0"/>
              <a:t>)</a:t>
            </a:r>
          </a:p>
          <a:p>
            <a:r>
              <a:rPr lang="en-US" dirty="0" smtClean="0"/>
              <a:t>Scott Bradner</a:t>
            </a:r>
          </a:p>
          <a:p>
            <a:r>
              <a:rPr lang="en-US" dirty="0" smtClean="0"/>
              <a:t>Paul Andersen</a:t>
            </a:r>
          </a:p>
          <a:p>
            <a:r>
              <a:rPr lang="en-US" dirty="0" smtClean="0"/>
              <a:t>John Sweeting</a:t>
            </a:r>
          </a:p>
          <a:p>
            <a:r>
              <a:rPr lang="en-US" dirty="0" smtClean="0"/>
              <a:t>Dan Alexander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The Policy Development Committee shall make </a:t>
            </a:r>
            <a:r>
              <a:rPr lang="en-US" dirty="0" smtClean="0"/>
              <a:t>recommendations to </a:t>
            </a:r>
            <a:r>
              <a:rPr lang="en-US" dirty="0"/>
              <a:t>the Board to improve the policy development process and procedures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To </a:t>
            </a:r>
            <a:r>
              <a:rPr lang="en-US" sz="3000" dirty="0"/>
              <a:t>make it clear to newcomers what the process is</a:t>
            </a:r>
            <a:r>
              <a:rPr lang="en-US" sz="30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To </a:t>
            </a:r>
            <a:r>
              <a:rPr lang="en-US" sz="3000" dirty="0"/>
              <a:t>encourage open community </a:t>
            </a:r>
            <a:r>
              <a:rPr lang="en-US" sz="3000" dirty="0" smtClean="0"/>
              <a:t>participation;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To strive for both timeliness and relevance in new policy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goals of the policy development process are policies that are: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Necessary for a significant portion of the community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Concise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Clear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Relevant to allocation/assignment of number resources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Revised Policy Development Process, to </a:t>
            </a:r>
            <a:br>
              <a:rPr lang="en-US" dirty="0" smtClean="0"/>
            </a:br>
            <a:r>
              <a:rPr lang="en-US" dirty="0" smtClean="0"/>
              <a:t>eliminate ambiguities. </a:t>
            </a:r>
          </a:p>
          <a:p>
            <a:r>
              <a:rPr lang="en-US" dirty="0" smtClean="0"/>
              <a:t>Global Policy Development Process within the </a:t>
            </a:r>
            <a:r>
              <a:rPr lang="en-US" dirty="0" err="1" smtClean="0"/>
              <a:t>ARIN</a:t>
            </a:r>
            <a:r>
              <a:rPr lang="en-US" dirty="0" smtClean="0"/>
              <a:t> region.</a:t>
            </a:r>
          </a:p>
          <a:p>
            <a:r>
              <a:rPr lang="en-US" dirty="0" smtClean="0"/>
              <a:t>The Committee may take up the question, “Who is ‘the community’?”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Bring suggestions for improvements to the Policy Development Process to any of:</a:t>
            </a:r>
          </a:p>
          <a:p>
            <a:pPr lvl="1"/>
            <a:r>
              <a:rPr lang="en-US" dirty="0" smtClean="0"/>
              <a:t>Lee Howard (Chair)</a:t>
            </a:r>
          </a:p>
          <a:p>
            <a:pPr lvl="1"/>
            <a:r>
              <a:rPr lang="en-US" dirty="0" smtClean="0"/>
              <a:t>John Curran (</a:t>
            </a:r>
            <a:r>
              <a:rPr lang="en-US" i="1" dirty="0" smtClean="0"/>
              <a:t>ex officio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Scott Bradner</a:t>
            </a:r>
          </a:p>
          <a:p>
            <a:pPr lvl="1"/>
            <a:r>
              <a:rPr lang="en-US" dirty="0" smtClean="0"/>
              <a:t>Paul Andersen</a:t>
            </a:r>
          </a:p>
          <a:p>
            <a:pPr lvl="1"/>
            <a:r>
              <a:rPr lang="en-US" dirty="0" smtClean="0"/>
              <a:t>John Sweeting</a:t>
            </a:r>
          </a:p>
          <a:p>
            <a:pPr lvl="1"/>
            <a:r>
              <a:rPr lang="en-US" dirty="0" smtClean="0"/>
              <a:t>Dan Alexander</a:t>
            </a:r>
          </a:p>
          <a:p>
            <a:r>
              <a:rPr lang="en-US" sz="1700" dirty="0" err="1" smtClean="0">
                <a:hlinkClick r:id="rId2"/>
              </a:rPr>
              <a:t>https://www.arin.net/about_us/ac.html</a:t>
            </a:r>
            <a:endParaRPr lang="en-US" sz="1700" dirty="0" smtClean="0"/>
          </a:p>
          <a:p>
            <a:r>
              <a:rPr lang="en-US" sz="1700" dirty="0" err="1" smtClean="0">
                <a:hlinkClick r:id="rId3"/>
              </a:rPr>
              <a:t>https://www.arin.net/about_us/bot.html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 descr="C:\Documents and Settings\E129894\Local Settings\Temporary Internet Files\Content.IE5\ODC3GBG7\MCj028256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463988"/>
            <a:ext cx="3276600" cy="4632012"/>
          </a:xfrm>
          <a:prstGeom prst="rect">
            <a:avLst/>
          </a:prstGeom>
          <a:noFill/>
        </p:spPr>
      </p:pic>
      <p:pic>
        <p:nvPicPr>
          <p:cNvPr id="1027" name="Picture 3" descr="C:\Documents and Settings\E129894\Local Settings\Temporary Internet Files\Content.IE5\ODC3GBG7\MCj04396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200400"/>
            <a:ext cx="1312692" cy="1443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Policy Development Committee</vt:lpstr>
      <vt:lpstr>Members</vt:lpstr>
      <vt:lpstr>Charter</vt:lpstr>
      <vt:lpstr>Goals</vt:lpstr>
      <vt:lpstr>In Scope</vt:lpstr>
      <vt:lpstr>So what?</vt:lpstr>
      <vt:lpstr>Questions?</vt:lpstr>
    </vt:vector>
  </TitlesOfParts>
  <Company>Time Warner Cable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Development Committee</dc:title>
  <dc:creator>E129894</dc:creator>
  <cp:lastModifiedBy>E129894</cp:lastModifiedBy>
  <cp:revision>1</cp:revision>
  <dcterms:created xsi:type="dcterms:W3CDTF">2010-04-16T13:42:34Z</dcterms:created>
  <dcterms:modified xsi:type="dcterms:W3CDTF">2010-04-16T16:13:28Z</dcterms:modified>
</cp:coreProperties>
</file>