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1" r:id="rId2"/>
    <p:sldId id="262" r:id="rId3"/>
    <p:sldId id="263" r:id="rId4"/>
    <p:sldId id="267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3828"/>
    <a:srgbClr val="05183A"/>
    <a:srgbClr val="041A34"/>
    <a:srgbClr val="061129"/>
    <a:srgbClr val="008CB5"/>
    <a:srgbClr val="060F2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2" autoAdjust="0"/>
    <p:restoredTop sz="86377" autoAdjust="0"/>
  </p:normalViewPr>
  <p:slideViewPr>
    <p:cSldViewPr snapToObjects="1">
      <p:cViewPr varScale="1">
        <p:scale>
          <a:sx n="72" d="100"/>
          <a:sy n="72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137EA-412E-4840-9E94-3881C132D67B}" type="datetimeFigureOut">
              <a:rPr lang="en-US" smtClean="0"/>
              <a:pPr/>
              <a:t>4/19/2010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3C002-8CA0-43F7-8648-9615991FCD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05826037Small.psd"/>
          <p:cNvPicPr>
            <a:picLocks noChangeAspect="1"/>
          </p:cNvPicPr>
          <p:nvPr userDrawn="1"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0" y="1"/>
            <a:ext cx="9144000" cy="687182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457200"/>
            <a:ext cx="9144000" cy="2743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reflection stA="47000" endPos="7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1295400"/>
            <a:ext cx="9144000" cy="175458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reflection stA="86000" dist="139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0" y="5181600"/>
            <a:ext cx="6934200" cy="609600"/>
          </a:xfrm>
        </p:spPr>
        <p:txBody>
          <a:bodyPr>
            <a:noAutofit/>
          </a:bodyPr>
          <a:lstStyle>
            <a:lvl1pPr marL="0" indent="0" algn="ctr">
              <a:buNone/>
              <a:defRPr sz="3600" baseline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Name, Title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66800" y="4951412"/>
            <a:ext cx="69342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oronto_border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800" y="107314"/>
            <a:ext cx="6616700" cy="294266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558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3810000"/>
            <a:ext cx="6934200" cy="1085850"/>
          </a:xfrm>
        </p:spPr>
        <p:txBody>
          <a:bodyPr>
            <a:normAutofit/>
          </a:bodyPr>
          <a:lstStyle>
            <a:lvl1pPr algn="ctr">
              <a:defRPr sz="5000" b="1">
                <a:solidFill>
                  <a:srgbClr val="000000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Stock_000005826037Small.psd"/>
          <p:cNvPicPr>
            <a:picLocks noChangeAspect="1"/>
          </p:cNvPicPr>
          <p:nvPr userDrawn="1"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1"/>
            <a:ext cx="9144000" cy="687182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705599"/>
            <a:ext cx="9144000" cy="1662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899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075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796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96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075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4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14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54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54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1" r:id="rId3"/>
    <p:sldLayoutId id="2147483655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49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/24 End User Minimum Assignment Unit</a:t>
            </a:r>
            <a:endParaRPr lang="en-US" dirty="0"/>
          </a:p>
        </p:txBody>
      </p:sp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Draft Policy 2010-2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990603"/>
          <a:ext cx="7543800" cy="2285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761999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Origin (Proposal 99)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August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Draft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Policy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21 January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2010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Revised/Current Version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 March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2010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4114800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AC Shepherds:</a:t>
            </a:r>
          </a:p>
          <a:p>
            <a:r>
              <a:rPr lang="en-US" sz="2800" dirty="0" smtClean="0"/>
              <a:t>	Owen DeLong</a:t>
            </a:r>
          </a:p>
          <a:p>
            <a:r>
              <a:rPr lang="en-US" sz="2800" dirty="0" smtClean="0"/>
              <a:t>	Dan Alexander</a:t>
            </a:r>
            <a:endParaRPr lang="en-US" sz="2800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57200" y="122235"/>
            <a:ext cx="8229600" cy="71596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2010-2 - History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57200" y="427035"/>
            <a:ext cx="8229600" cy="7159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2010-2 – Summary</a:t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3600" dirty="0" smtClean="0"/>
              <a:t>/24 End User Minimum Assignment Unit)</a:t>
            </a:r>
            <a:endParaRPr lang="en-US" sz="4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228600" y="1905000"/>
            <a:ext cx="8686800" cy="3733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Reduces the </a:t>
            </a:r>
            <a:r>
              <a:rPr lang="en-US" dirty="0" err="1" smtClean="0"/>
              <a:t>multihomed</a:t>
            </a:r>
            <a:r>
              <a:rPr lang="en-US" dirty="0" smtClean="0"/>
              <a:t> end-user IPv4 minimum assignment from /22 to /24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End-users receiving less than a /22 from ARIN must renumber if they come back for additional address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57200" y="427035"/>
            <a:ext cx="8229600" cy="7159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2010-2 – Status at the other RIRs</a:t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3600" dirty="0" smtClean="0"/>
              <a:t>/24 End User Minimum Assignment Unit)</a:t>
            </a:r>
            <a:endParaRPr lang="en-US" sz="4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228600" y="1524000"/>
            <a:ext cx="8686800" cy="4876800"/>
          </a:xfrm>
        </p:spPr>
        <p:txBody>
          <a:bodyPr>
            <a:normAutofit lnSpcReduction="10000"/>
          </a:bodyPr>
          <a:lstStyle/>
          <a:p>
            <a:pPr marL="514350" indent="-514350" fontAlgn="ctr"/>
            <a:r>
              <a:rPr lang="en-US" b="1" dirty="0" smtClean="0"/>
              <a:t>Draft policy is unique to ARIN</a:t>
            </a:r>
          </a:p>
          <a:p>
            <a:pPr marL="514350" indent="-514350" fontAlgn="ctr"/>
            <a:r>
              <a:rPr lang="en-US" b="1" dirty="0" smtClean="0"/>
              <a:t>Current policy:</a:t>
            </a:r>
          </a:p>
          <a:p>
            <a:pPr marL="914400" lvl="1" indent="-514350" fontAlgn="ctr">
              <a:buFont typeface="+mj-lt"/>
              <a:buAutoNum type="arabicPeriod"/>
            </a:pPr>
            <a:r>
              <a:rPr lang="en-US" b="1" dirty="0" smtClean="0"/>
              <a:t>AfriNIC</a:t>
            </a:r>
          </a:p>
          <a:p>
            <a:pPr marL="1371600" lvl="2" indent="-514350" fontAlgn="ctr">
              <a:buNone/>
            </a:pPr>
            <a:r>
              <a:rPr lang="en-US" dirty="0" smtClean="0"/>
              <a:t>/24 minimum</a:t>
            </a:r>
          </a:p>
          <a:p>
            <a:pPr marL="914400" lvl="1" indent="-514350" fontAlgn="ctr">
              <a:buFont typeface="+mj-lt"/>
              <a:buAutoNum type="arabicPeriod"/>
            </a:pPr>
            <a:r>
              <a:rPr lang="en-US" b="1" dirty="0" smtClean="0"/>
              <a:t>APNIC</a:t>
            </a:r>
          </a:p>
          <a:p>
            <a:pPr marL="1371600" lvl="2" indent="-514350" fontAlgn="ctr">
              <a:buNone/>
            </a:pPr>
            <a:r>
              <a:rPr lang="en-US" dirty="0" smtClean="0"/>
              <a:t>No minimum</a:t>
            </a:r>
          </a:p>
          <a:p>
            <a:pPr marL="914400" lvl="1" indent="-514350" fontAlgn="ctr">
              <a:buFont typeface="+mj-lt"/>
              <a:buAutoNum type="arabicPeriod"/>
            </a:pPr>
            <a:r>
              <a:rPr lang="en-US" b="1" dirty="0" smtClean="0"/>
              <a:t>LACNIC</a:t>
            </a:r>
          </a:p>
          <a:p>
            <a:pPr marL="1371600" lvl="2" indent="-514350" fontAlgn="ctr">
              <a:buNone/>
            </a:pPr>
            <a:r>
              <a:rPr lang="en-US" dirty="0" smtClean="0"/>
              <a:t>/24 minimum</a:t>
            </a:r>
          </a:p>
          <a:p>
            <a:pPr marL="914400" lvl="1" indent="-514350" fontAlgn="ctr">
              <a:buFont typeface="+mj-lt"/>
              <a:buAutoNum type="arabicPeriod"/>
            </a:pPr>
            <a:r>
              <a:rPr lang="en-US" b="1" dirty="0" smtClean="0"/>
              <a:t>RIPE NCC</a:t>
            </a:r>
          </a:p>
          <a:p>
            <a:pPr marL="1371600" lvl="2" indent="-514350" fontAlgn="ctr">
              <a:buNone/>
            </a:pPr>
            <a:r>
              <a:rPr lang="en-US" dirty="0" smtClean="0"/>
              <a:t>No minimum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57200" y="122235"/>
            <a:ext cx="8229600" cy="71596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2010-2 – Staff Assessment</a:t>
            </a:r>
            <a:endParaRPr lang="en-US" sz="4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143003"/>
          <a:ext cx="8734423" cy="4390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6347"/>
                <a:gridCol w="1588076"/>
              </a:tblGrid>
              <a:tr h="823431">
                <a:tc>
                  <a:txBody>
                    <a:bodyPr/>
                    <a:lstStyle/>
                    <a:p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Legal: Liability Risk?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B050"/>
                          </a:solidFill>
                        </a:rPr>
                        <a:t>No</a:t>
                      </a:r>
                      <a:endParaRPr lang="en-US" sz="3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0504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Staff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Comments: Issues/Concerns?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The policy text uses inconsistent terminology when it refers to prefix sizes; it says “blocks smaller than /24“ and “when prefixes are assigned which are longer than /20”. The terminology should be adjusted so that it uses the same terminology for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cidr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prefixes consistently throughout the policy.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C000"/>
                          </a:solidFill>
                        </a:rPr>
                        <a:t>Yes</a:t>
                      </a:r>
                      <a:endParaRPr lang="en-US" sz="32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492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Implementation: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Resource Impact?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Minimal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199" y="5486400"/>
            <a:ext cx="8505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Assessment available: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Discussion Guide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http://lists.arin.net/pipermail/arin-ppml/2010-January/016216.html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57200" y="122235"/>
            <a:ext cx="8229600" cy="71596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2010-2 – PPML Discussion</a:t>
            </a:r>
            <a:endParaRPr lang="en-US" sz="4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304800" y="914400"/>
            <a:ext cx="8610600" cy="5486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34 </a:t>
            </a:r>
            <a:r>
              <a:rPr lang="en-US" sz="2800" b="1" dirty="0" smtClean="0"/>
              <a:t>posts by </a:t>
            </a:r>
            <a:r>
              <a:rPr lang="en-US" sz="2800" b="1" dirty="0" smtClean="0"/>
              <a:t>10 </a:t>
            </a:r>
            <a:r>
              <a:rPr lang="en-US" sz="2800" b="1" dirty="0" smtClean="0"/>
              <a:t>People</a:t>
            </a:r>
          </a:p>
          <a:p>
            <a:r>
              <a:rPr lang="en-US" sz="2800" b="1" smtClean="0"/>
              <a:t>7</a:t>
            </a:r>
            <a:r>
              <a:rPr lang="en-US" sz="2800" b="1" baseline="0" smtClean="0"/>
              <a:t> </a:t>
            </a:r>
            <a:r>
              <a:rPr lang="en-US" sz="2800" b="1" baseline="0" dirty="0" smtClean="0"/>
              <a:t>in favor, 0 against</a:t>
            </a:r>
          </a:p>
          <a:p>
            <a:r>
              <a:rPr lang="en-US" sz="2800" dirty="0" smtClean="0"/>
              <a:t>“If I could get a /23 or /24 I would be in heaven. We are multi-homed today behind 2 ISPs and we have to get our /24s from our ISP's </a:t>
            </a:r>
            <a:r>
              <a:rPr lang="en-US" sz="2800" dirty="0" err="1" smtClean="0"/>
              <a:t>ip</a:t>
            </a:r>
            <a:r>
              <a:rPr lang="en-US" sz="2800" dirty="0" smtClean="0"/>
              <a:t> space. That makes a lot of hoops to jump through to get another ISP to advertise a competing ISPs space.”</a:t>
            </a:r>
            <a:endParaRPr lang="en-US" sz="2800" baseline="0" dirty="0" smtClean="0"/>
          </a:p>
          <a:p>
            <a:r>
              <a:rPr lang="en-US" sz="2800" dirty="0" smtClean="0"/>
              <a:t>“[A]t least in theory this proposal -reduces- the routing table load due to small </a:t>
            </a:r>
            <a:r>
              <a:rPr lang="en-US" sz="2800" dirty="0" err="1" smtClean="0"/>
              <a:t>multihomed</a:t>
            </a:r>
            <a:r>
              <a:rPr lang="en-US" sz="2800" dirty="0" smtClean="0"/>
              <a:t> organizations.”</a:t>
            </a:r>
          </a:p>
          <a:p>
            <a:pPr>
              <a:buNone/>
            </a:pPr>
            <a:endParaRPr lang="en-US" sz="2000" baseline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/24 End User Minimum Assignment Unit</a:t>
            </a:r>
            <a:endParaRPr lang="en-US" dirty="0"/>
          </a:p>
        </p:txBody>
      </p:sp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Draft Policy 2010-2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296</Words>
  <Application>Microsoft Office PowerPoint</Application>
  <PresentationFormat>On-screen Show (4:3)</PresentationFormat>
  <Paragraphs>51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/24 End User Minimum Assignment Unit</vt:lpstr>
      <vt:lpstr>2010-2 - History</vt:lpstr>
      <vt:lpstr>2010-2 – Summary (/24 End User Minimum Assignment Unit)</vt:lpstr>
      <vt:lpstr>2010-2 – Status at the other RIRs (/24 End User Minimum Assignment Unit)</vt:lpstr>
      <vt:lpstr>2010-2 – Staff Assessment</vt:lpstr>
      <vt:lpstr>2010-2 – PPML Discussion</vt:lpstr>
      <vt:lpstr>/24 End User Minimum Assignment Unit</vt:lpstr>
    </vt:vector>
  </TitlesOfParts>
  <Company>ARIN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Lawson Parker</dc:creator>
  <cp:lastModifiedBy>Einar Bohlin</cp:lastModifiedBy>
  <cp:revision>62</cp:revision>
  <dcterms:created xsi:type="dcterms:W3CDTF">2010-02-22T15:16:39Z</dcterms:created>
  <dcterms:modified xsi:type="dcterms:W3CDTF">2010-04-19T12:45:32Z</dcterms:modified>
</cp:coreProperties>
</file>