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CA85A-A5B8-417D-98BF-11C7A8818B6E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E47E4-564B-4DEF-A93E-07850CD80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DAB0FC-5D05-4BBE-A121-CED034EEFEF5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16261-3E3E-477B-9A70-E19E4FB7C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7AEB0E-3664-4A0A-A04B-1542E4A58381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9E024-6062-4A9F-BDF6-2FD42BC3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F696E8-FBFB-4A40-BDBD-4515CDCF7909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135C-B5BE-4F42-901D-6ADCAC7C8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AC62D-B79D-430C-AFD7-1611DEABAE61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62D61-7753-4B62-AC0F-550728C86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4A0789-5750-4B82-AD41-63C51B5D090B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B887D-EED3-4192-84FF-10650A7B4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0D6F4-44F3-481C-887C-C13A1C20C166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5B92B-A842-4500-8A88-359CB039E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F72626-F8DE-42A8-ABC9-913E47C1E1D1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A7586-2168-4F38-B181-93FC79E49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A14982-DE6E-4166-86E6-B95AD04A1DE8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EDD96-ACDD-4F3C-8866-B7E9CD14E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3EA68-DA04-4E4B-B26D-89944CA777FF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37107-0A4D-414A-8A37-4EB37DB71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04907-E822-4E5D-A1B6-884A92B91D13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59EF-D2D5-4734-9494-3BDFC2754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fld id="{1A24070B-D157-4D88-B2A2-A69501176241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11" charset="0"/>
              </a:defRPr>
            </a:lvl1pPr>
          </a:lstStyle>
          <a:p>
            <a:fld id="{055E54D0-26E0-467A-9E10-9F38E87F6EB6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0" charset="-128"/>
          <a:cs typeface="ＭＳ Ｐゴシック" pitchFamily="3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n.net/policy/proposals/2009_3.html" TargetMode="External"/><Relationship Id="rId2" Type="http://schemas.openxmlformats.org/officeDocument/2006/relationships/hyperlink" Target="https://www.arin.net/policy/proposals/2009_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NRO NC Report</a:t>
            </a:r>
            <a:br>
              <a:rPr lang="en-US" smtClean="0">
                <a:ea typeface="ＭＳ Ｐゴシック" pitchFamily="-111" charset="-128"/>
              </a:rPr>
            </a:br>
            <a:r>
              <a:rPr lang="en-US" sz="2800" smtClean="0">
                <a:ea typeface="ＭＳ Ｐゴシック" pitchFamily="-111" charset="-128"/>
              </a:rPr>
              <a:t>Martin Hannigan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ARIN 24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22 October 2009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Dearborn, MI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Who?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-111" charset="-128"/>
            </a:endParaRPr>
          </a:p>
          <a:p>
            <a:pPr eaLnBrk="1" hangingPunct="1"/>
            <a:endParaRPr lang="en-US" smtClean="0">
              <a:ea typeface="ＭＳ Ｐゴシック" pitchFamily="-111" charset="-128"/>
            </a:endParaRP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Martin Hannigan, Akamai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Louis Lee, Equinix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Jason Schiller, Verizon/UU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What is it and what do they do?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-111" charset="-128"/>
            </a:endParaRP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Numbers Resource Organization Advisory Council</a:t>
            </a:r>
          </a:p>
          <a:p>
            <a:pPr lvl="1" eaLnBrk="1" hangingPunct="1"/>
            <a:r>
              <a:rPr lang="en-US" smtClean="0">
                <a:ea typeface="ＭＳ Ｐゴシック" pitchFamily="-111" charset="-128"/>
              </a:rPr>
              <a:t>Process global policy</a:t>
            </a:r>
          </a:p>
          <a:p>
            <a:pPr lvl="1" eaLnBrk="1" hangingPunct="1"/>
            <a:r>
              <a:rPr lang="en-US" smtClean="0">
                <a:ea typeface="ＭＳ Ｐゴシック" pitchFamily="-111" charset="-128"/>
              </a:rPr>
              <a:t>Appoint two Board members to the ICANN BoT</a:t>
            </a:r>
          </a:p>
          <a:p>
            <a:pPr lvl="1" eaLnBrk="1" hangingPunct="1"/>
            <a:r>
              <a:rPr lang="en-US" smtClean="0">
                <a:ea typeface="ＭＳ Ｐゴシック" pitchFamily="-111" charset="-128"/>
              </a:rPr>
              <a:t>Function administrively i.e. procedures, etc.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New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smtClean="0">
                <a:ea typeface="ＭＳ Ｐゴシック" pitchFamily="-111" charset="-128"/>
              </a:rPr>
              <a:t>Appointed an ICANN Board Member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11" charset="-128"/>
              </a:rPr>
              <a:t>From the pan and into the fire: Congrats Ray Plzak!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ea typeface="ＭＳ Ｐゴシック" pitchFamily="-111" charset="-128"/>
              </a:rPr>
              <a:t>Working on some Global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>
                <a:ea typeface="ＭＳ Ｐゴシック" pitchFamily="-111" charset="-128"/>
              </a:rPr>
              <a:t>Monitoring Draft </a:t>
            </a:r>
            <a:r>
              <a:rPr lang="en-US" sz="2600" b="1" i="1" smtClean="0">
                <a:ea typeface="ＭＳ Ｐゴシック" pitchFamily="-111" charset="-128"/>
              </a:rPr>
              <a:t>2009-6</a:t>
            </a:r>
            <a:r>
              <a:rPr lang="en-US" sz="2600" b="1" smtClean="0">
                <a:ea typeface="ＭＳ Ｐゴシック" pitchFamily="-111" charset="-128"/>
              </a:rPr>
              <a:t> </a:t>
            </a:r>
            <a:r>
              <a:rPr lang="en-US" sz="2600" smtClean="0">
                <a:ea typeface="ＭＳ Ｐゴシック" pitchFamily="-111" charset="-128"/>
                <a:hlinkClick r:id="rId2"/>
              </a:rPr>
              <a:t>Internet Assigned Numbers Authority (IANA) Policy for Allocation of ASN Blocks (ASNs) to Regional Internet Registries</a:t>
            </a:r>
            <a:endParaRPr lang="en-US" sz="2600" b="1" i="1" smtClean="0">
              <a:ea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>
                <a:ea typeface="ＭＳ Ｐゴシック" pitchFamily="-111" charset="-128"/>
              </a:rPr>
              <a:t>Monitoring Draft </a:t>
            </a:r>
            <a:r>
              <a:rPr lang="en-US" sz="2600" b="1" i="1" smtClean="0">
                <a:ea typeface="ＭＳ Ｐゴシック" pitchFamily="-111" charset="-128"/>
              </a:rPr>
              <a:t>2009-3 </a:t>
            </a:r>
            <a:r>
              <a:rPr lang="en-US" sz="2600" smtClean="0">
                <a:ea typeface="ＭＳ Ｐゴシック" pitchFamily="-111" charset="-128"/>
                <a:hlinkClick r:id="rId3"/>
              </a:rPr>
              <a:t>(Global Proposal): Allocation of IPv4 Blocks to Regional Internet Registries</a:t>
            </a:r>
            <a:endParaRPr lang="en-US" sz="2600" smtClean="0">
              <a:ea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>
                <a:ea typeface="ＭＳ Ｐゴシック" pitchFamily="-111" charset="-128"/>
              </a:rPr>
              <a:t>ICANN BoD Member (Raimundo Beca terms out)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</a:rPr>
              <a:t>Errata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>
              <a:ea typeface="ＭＳ Ｐゴシック" pitchFamily="-111" charset="-128"/>
            </a:endParaRP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RIPE re-elects Dave Wilson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APNIC re-elects Dr. Kenny Huang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Jason had a baby, Sam, who is IPv6 enabled!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Questions to Jason, Louis, or Martin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</a:rPr>
              <a:t>See you at ARIN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NRO NC Report Martin Hannigan</vt:lpstr>
      <vt:lpstr>Who?</vt:lpstr>
      <vt:lpstr>What is it and what do they do?</vt:lpstr>
      <vt:lpstr>New Stuff</vt:lpstr>
      <vt:lpstr>Errata</vt:lpstr>
    </vt:vector>
  </TitlesOfParts>
  <Company>Akamai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NRO NC Report</dc:title>
  <dc:creator>Desktop Support</dc:creator>
  <cp:lastModifiedBy>sgordon</cp:lastModifiedBy>
  <cp:revision>8</cp:revision>
  <dcterms:created xsi:type="dcterms:W3CDTF">2009-10-22T12:53:12Z</dcterms:created>
  <dcterms:modified xsi:type="dcterms:W3CDTF">2009-11-03T14:52:12Z</dcterms:modified>
</cp:coreProperties>
</file>