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75" r:id="rId5"/>
    <p:sldId id="272" r:id="rId6"/>
    <p:sldId id="265" r:id="rId7"/>
    <p:sldId id="273" r:id="rId8"/>
    <p:sldId id="276" r:id="rId9"/>
    <p:sldId id="277" r:id="rId10"/>
    <p:sldId id="278" r:id="rId11"/>
    <p:sldId id="267" r:id="rId12"/>
    <p:sldId id="27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3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kk:Documents:Presentations:Dearborn09:whois-sta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tmp:mutt_attach:whois-sta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41504178273016"/>
          <c:y val="6.2581307771311226E-2"/>
          <c:w val="0.75766016713091899"/>
          <c:h val="0.81321178120617099"/>
        </c:manualLayout>
      </c:layout>
      <c:areaChart>
        <c:grouping val="standard"/>
        <c:ser>
          <c:idx val="5"/>
          <c:order val="5"/>
          <c:tx>
            <c:strRef>
              <c:f>'Month Stats'!$B$1</c:f>
              <c:strCache>
                <c:ptCount val="1"/>
                <c:pt idx="0">
                  <c:v>port80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Stats'!$B$2:$B$121</c:f>
              <c:numCache>
                <c:formatCode>General</c:formatCode>
                <c:ptCount val="120"/>
                <c:pt idx="21">
                  <c:v>6036745.0000000009</c:v>
                </c:pt>
                <c:pt idx="22">
                  <c:v>4754160</c:v>
                </c:pt>
                <c:pt idx="23">
                  <c:v>4672108</c:v>
                </c:pt>
                <c:pt idx="24">
                  <c:v>5309822.0000000009</c:v>
                </c:pt>
                <c:pt idx="25">
                  <c:v>5818940</c:v>
                </c:pt>
                <c:pt idx="26">
                  <c:v>14448728</c:v>
                </c:pt>
                <c:pt idx="27">
                  <c:v>30872284</c:v>
                </c:pt>
                <c:pt idx="28">
                  <c:v>7934793.0000000009</c:v>
                </c:pt>
                <c:pt idx="29">
                  <c:v>6410696.0000000009</c:v>
                </c:pt>
                <c:pt idx="30">
                  <c:v>6909731.0000000009</c:v>
                </c:pt>
                <c:pt idx="31">
                  <c:v>5917427</c:v>
                </c:pt>
                <c:pt idx="32">
                  <c:v>4094959.9999999991</c:v>
                </c:pt>
                <c:pt idx="33">
                  <c:v>20152545.999999996</c:v>
                </c:pt>
                <c:pt idx="34">
                  <c:v>19155611.999999996</c:v>
                </c:pt>
                <c:pt idx="35">
                  <c:v>10397938.999999996</c:v>
                </c:pt>
                <c:pt idx="36">
                  <c:v>8627617.9999999963</c:v>
                </c:pt>
                <c:pt idx="37">
                  <c:v>6893733</c:v>
                </c:pt>
                <c:pt idx="38">
                  <c:v>5671488</c:v>
                </c:pt>
                <c:pt idx="39">
                  <c:v>5201065.0000000009</c:v>
                </c:pt>
                <c:pt idx="40">
                  <c:v>5594581</c:v>
                </c:pt>
                <c:pt idx="41">
                  <c:v>5611452</c:v>
                </c:pt>
                <c:pt idx="42">
                  <c:v>6117287</c:v>
                </c:pt>
                <c:pt idx="43">
                  <c:v>6274541</c:v>
                </c:pt>
                <c:pt idx="44">
                  <c:v>6902842.0000000009</c:v>
                </c:pt>
                <c:pt idx="45">
                  <c:v>7703345.0000000009</c:v>
                </c:pt>
                <c:pt idx="46">
                  <c:v>7431653.0000000019</c:v>
                </c:pt>
                <c:pt idx="47">
                  <c:v>6895908</c:v>
                </c:pt>
                <c:pt idx="48">
                  <c:v>7050856</c:v>
                </c:pt>
                <c:pt idx="49">
                  <c:v>8428880.9999999963</c:v>
                </c:pt>
                <c:pt idx="50">
                  <c:v>9168312.9999999963</c:v>
                </c:pt>
                <c:pt idx="51">
                  <c:v>11011085</c:v>
                </c:pt>
                <c:pt idx="52">
                  <c:v>11578517</c:v>
                </c:pt>
                <c:pt idx="53">
                  <c:v>11116955.999999996</c:v>
                </c:pt>
                <c:pt idx="54">
                  <c:v>11489565.000000002</c:v>
                </c:pt>
                <c:pt idx="55">
                  <c:v>11489565.000000002</c:v>
                </c:pt>
                <c:pt idx="56">
                  <c:v>11489565.000000002</c:v>
                </c:pt>
                <c:pt idx="57">
                  <c:v>11489565.000000002</c:v>
                </c:pt>
                <c:pt idx="58">
                  <c:v>11489565.000000002</c:v>
                </c:pt>
                <c:pt idx="59">
                  <c:v>11489565.000000002</c:v>
                </c:pt>
                <c:pt idx="60">
                  <c:v>11489565.000000002</c:v>
                </c:pt>
                <c:pt idx="61">
                  <c:v>11489565.000000002</c:v>
                </c:pt>
                <c:pt idx="62">
                  <c:v>11489565.000000002</c:v>
                </c:pt>
                <c:pt idx="63">
                  <c:v>11489565.000000002</c:v>
                </c:pt>
                <c:pt idx="64">
                  <c:v>11489565.000000002</c:v>
                </c:pt>
                <c:pt idx="65">
                  <c:v>11626027.000000002</c:v>
                </c:pt>
                <c:pt idx="66">
                  <c:v>11636761.999999996</c:v>
                </c:pt>
                <c:pt idx="67">
                  <c:v>8119214</c:v>
                </c:pt>
                <c:pt idx="68">
                  <c:v>9930427</c:v>
                </c:pt>
                <c:pt idx="69">
                  <c:v>8517830</c:v>
                </c:pt>
                <c:pt idx="70">
                  <c:v>12813895</c:v>
                </c:pt>
                <c:pt idx="71">
                  <c:v>13539036.999999996</c:v>
                </c:pt>
                <c:pt idx="72">
                  <c:v>12991947.999999996</c:v>
                </c:pt>
                <c:pt idx="73">
                  <c:v>12920063</c:v>
                </c:pt>
                <c:pt idx="74">
                  <c:v>11576612.999999996</c:v>
                </c:pt>
                <c:pt idx="75">
                  <c:v>16689991.999999996</c:v>
                </c:pt>
                <c:pt idx="76">
                  <c:v>17705337</c:v>
                </c:pt>
                <c:pt idx="77">
                  <c:v>12590690.999999996</c:v>
                </c:pt>
                <c:pt idx="78">
                  <c:v>14053436.999999996</c:v>
                </c:pt>
                <c:pt idx="79">
                  <c:v>18835929</c:v>
                </c:pt>
                <c:pt idx="80">
                  <c:v>14077517.999999996</c:v>
                </c:pt>
                <c:pt idx="81">
                  <c:v>10362064</c:v>
                </c:pt>
                <c:pt idx="82">
                  <c:v>13599043.999999996</c:v>
                </c:pt>
                <c:pt idx="83">
                  <c:v>12900852</c:v>
                </c:pt>
                <c:pt idx="84">
                  <c:v>17717826</c:v>
                </c:pt>
                <c:pt idx="85">
                  <c:v>13730708</c:v>
                </c:pt>
                <c:pt idx="86">
                  <c:v>14029215.999999994</c:v>
                </c:pt>
                <c:pt idx="87">
                  <c:v>17854450</c:v>
                </c:pt>
                <c:pt idx="88">
                  <c:v>13313698.999999996</c:v>
                </c:pt>
                <c:pt idx="89">
                  <c:v>13317838</c:v>
                </c:pt>
                <c:pt idx="90">
                  <c:v>13124714</c:v>
                </c:pt>
                <c:pt idx="91">
                  <c:v>19921035</c:v>
                </c:pt>
                <c:pt idx="92">
                  <c:v>14424039</c:v>
                </c:pt>
                <c:pt idx="93">
                  <c:v>16523088.000000002</c:v>
                </c:pt>
                <c:pt idx="94">
                  <c:v>15271804</c:v>
                </c:pt>
                <c:pt idx="95">
                  <c:v>13745512</c:v>
                </c:pt>
                <c:pt idx="96">
                  <c:v>23312880.999999993</c:v>
                </c:pt>
                <c:pt idx="97">
                  <c:v>14513891.999999994</c:v>
                </c:pt>
                <c:pt idx="98">
                  <c:v>12855796.999999996</c:v>
                </c:pt>
                <c:pt idx="99">
                  <c:v>21351907.000000004</c:v>
                </c:pt>
                <c:pt idx="100">
                  <c:v>15615710.999999996</c:v>
                </c:pt>
                <c:pt idx="101">
                  <c:v>17435445</c:v>
                </c:pt>
                <c:pt idx="102">
                  <c:v>12450955</c:v>
                </c:pt>
                <c:pt idx="103">
                  <c:v>22032814.000000004</c:v>
                </c:pt>
                <c:pt idx="104">
                  <c:v>32567145</c:v>
                </c:pt>
                <c:pt idx="105">
                  <c:v>33499508.999999996</c:v>
                </c:pt>
                <c:pt idx="106">
                  <c:v>21831522.000000004</c:v>
                </c:pt>
                <c:pt idx="107">
                  <c:v>23034830</c:v>
                </c:pt>
                <c:pt idx="108">
                  <c:v>25841549</c:v>
                </c:pt>
                <c:pt idx="109">
                  <c:v>21450578</c:v>
                </c:pt>
                <c:pt idx="110">
                  <c:v>20027205</c:v>
                </c:pt>
                <c:pt idx="111">
                  <c:v>17375766</c:v>
                </c:pt>
                <c:pt idx="112">
                  <c:v>14862909</c:v>
                </c:pt>
                <c:pt idx="113">
                  <c:v>18367220</c:v>
                </c:pt>
                <c:pt idx="114">
                  <c:v>18061449</c:v>
                </c:pt>
                <c:pt idx="115">
                  <c:v>24703183.999999996</c:v>
                </c:pt>
                <c:pt idx="116">
                  <c:v>27917450.999999996</c:v>
                </c:pt>
                <c:pt idx="117">
                  <c:v>24452043.999999996</c:v>
                </c:pt>
                <c:pt idx="118">
                  <c:v>25382273</c:v>
                </c:pt>
                <c:pt idx="119">
                  <c:v>42541394</c:v>
                </c:pt>
              </c:numCache>
            </c:numRef>
          </c:val>
        </c:ser>
        <c:ser>
          <c:idx val="6"/>
          <c:order val="6"/>
          <c:tx>
            <c:strRef>
              <c:f>'Month Stats'!$C$1</c:f>
              <c:strCache>
                <c:ptCount val="1"/>
                <c:pt idx="0">
                  <c:v>port80 qps</c:v>
                </c:pt>
              </c:strCache>
            </c:strRef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Stats'!$C$2:$C$121</c:f>
              <c:numCache>
                <c:formatCode>General</c:formatCode>
                <c:ptCount val="120"/>
                <c:pt idx="21" formatCode="0.00">
                  <c:v>2.2955638990889842</c:v>
                </c:pt>
                <c:pt idx="22" formatCode="0.00">
                  <c:v>1.8078414884996605</c:v>
                </c:pt>
                <c:pt idx="23" formatCode="0.00">
                  <c:v>1.7766399702894251</c:v>
                </c:pt>
                <c:pt idx="24" formatCode="0.00">
                  <c:v>2.0191403966522468</c:v>
                </c:pt>
                <c:pt idx="25" formatCode="0.00">
                  <c:v>2.2127402424592821</c:v>
                </c:pt>
                <c:pt idx="26" formatCode="0.00">
                  <c:v>5.4943480939738558</c:v>
                </c:pt>
                <c:pt idx="27" formatCode="0.00">
                  <c:v>11.7396545046747</c:v>
                </c:pt>
                <c:pt idx="28" formatCode="0.00">
                  <c:v>3.017325455612915</c:v>
                </c:pt>
                <c:pt idx="29" formatCode="0.00">
                  <c:v>2.4377644418696107</c:v>
                </c:pt>
                <c:pt idx="30" formatCode="0.00">
                  <c:v>2.6275300739083787</c:v>
                </c:pt>
                <c:pt idx="31" formatCode="0.00">
                  <c:v>2.2501914188348917</c:v>
                </c:pt>
                <c:pt idx="32" formatCode="0.00">
                  <c:v>1.5571706845681619</c:v>
                </c:pt>
                <c:pt idx="33" formatCode="0.00">
                  <c:v>7.6633114488569651</c:v>
                </c:pt>
                <c:pt idx="34" formatCode="0.00">
                  <c:v>7.2842121660192278</c:v>
                </c:pt>
                <c:pt idx="35" formatCode="0.00">
                  <c:v>3.9539741024889108</c:v>
                </c:pt>
                <c:pt idx="36" formatCode="0.00">
                  <c:v>3.2807826760829411</c:v>
                </c:pt>
                <c:pt idx="37" formatCode="0.00">
                  <c:v>2.6214465916248577</c:v>
                </c:pt>
                <c:pt idx="38" formatCode="0.00">
                  <c:v>2.156669381747347</c:v>
                </c:pt>
                <c:pt idx="39" formatCode="0.00">
                  <c:v>1.9777838969204835</c:v>
                </c:pt>
                <c:pt idx="40" formatCode="0.00">
                  <c:v>2.1274243278669478</c:v>
                </c:pt>
                <c:pt idx="41" formatCode="0.00">
                  <c:v>2.1338397816489989</c:v>
                </c:pt>
                <c:pt idx="42" formatCode="0.00">
                  <c:v>2.3261912168836609</c:v>
                </c:pt>
                <c:pt idx="43" formatCode="0.00">
                  <c:v>2.3859894368494432</c:v>
                </c:pt>
                <c:pt idx="44" formatCode="0.00">
                  <c:v>2.6249104271118302</c:v>
                </c:pt>
                <c:pt idx="45" formatCode="0.00">
                  <c:v>2.9293138411888582</c:v>
                </c:pt>
                <c:pt idx="46" formatCode="0.00">
                  <c:v>2.8259988350272121</c:v>
                </c:pt>
                <c:pt idx="47" formatCode="0.00">
                  <c:v>2.6222736683823689</c:v>
                </c:pt>
                <c:pt idx="48" formatCode="0.00">
                  <c:v>2.6811949968526037</c:v>
                </c:pt>
                <c:pt idx="49" formatCode="0.00">
                  <c:v>3.2052099158266678</c:v>
                </c:pt>
                <c:pt idx="50" formatCode="0.00">
                  <c:v>3.486390155348325</c:v>
                </c:pt>
                <c:pt idx="51" formatCode="0.00">
                  <c:v>4.1871321740110305</c:v>
                </c:pt>
                <c:pt idx="52" formatCode="0.00">
                  <c:v>4.4029068032835728</c:v>
                </c:pt>
                <c:pt idx="53" formatCode="0.00">
                  <c:v>4.2273912284452306</c:v>
                </c:pt>
                <c:pt idx="54" formatCode="0.00">
                  <c:v>4.3690814553598551</c:v>
                </c:pt>
                <c:pt idx="55" formatCode="0.00">
                  <c:v>4.3690814553598551</c:v>
                </c:pt>
                <c:pt idx="56" formatCode="0.00">
                  <c:v>4.3690814553598551</c:v>
                </c:pt>
                <c:pt idx="57" formatCode="0.00">
                  <c:v>4.3690814553598551</c:v>
                </c:pt>
                <c:pt idx="58" formatCode="0.00">
                  <c:v>4.3690814553598551</c:v>
                </c:pt>
                <c:pt idx="59" formatCode="0.00">
                  <c:v>4.3690814553598551</c:v>
                </c:pt>
                <c:pt idx="60" formatCode="0.00">
                  <c:v>4.3690814553598551</c:v>
                </c:pt>
                <c:pt idx="61" formatCode="0.00">
                  <c:v>4.3690814553598551</c:v>
                </c:pt>
                <c:pt idx="62" formatCode="0.00">
                  <c:v>4.3690814553598551</c:v>
                </c:pt>
                <c:pt idx="63" formatCode="0.00">
                  <c:v>4.3690814553598551</c:v>
                </c:pt>
                <c:pt idx="64" formatCode="0.00">
                  <c:v>4.3690814553598551</c:v>
                </c:pt>
                <c:pt idx="65" formatCode="0.00">
                  <c:v>4.4209732017890095</c:v>
                </c:pt>
                <c:pt idx="66" formatCode="0.00">
                  <c:v>4.4250553484519326</c:v>
                </c:pt>
                <c:pt idx="67" formatCode="0.00">
                  <c:v>3.0874543396114751</c:v>
                </c:pt>
                <c:pt idx="68" formatCode="0.00">
                  <c:v>3.7761955695889977</c:v>
                </c:pt>
                <c:pt idx="69" formatCode="0.00">
                  <c:v>3.239034122954858</c:v>
                </c:pt>
                <c:pt idx="70" formatCode="0.00">
                  <c:v>4.8726780357157455</c:v>
                </c:pt>
                <c:pt idx="71" formatCode="0.00">
                  <c:v>5.1484242858742633</c:v>
                </c:pt>
                <c:pt idx="72" formatCode="0.00">
                  <c:v>4.9403853910743889</c:v>
                </c:pt>
                <c:pt idx="73" formatCode="0.00">
                  <c:v>4.9130500289071879</c:v>
                </c:pt>
                <c:pt idx="74" formatCode="0.00">
                  <c:v>4.4021827783887106</c:v>
                </c:pt>
                <c:pt idx="75" formatCode="0.00">
                  <c:v>6.3466227430981421</c:v>
                </c:pt>
                <c:pt idx="76" formatCode="0.00">
                  <c:v>6.7327230880887745</c:v>
                </c:pt>
                <c:pt idx="77" formatCode="0.00">
                  <c:v>4.7878013274015361</c:v>
                </c:pt>
                <c:pt idx="78" formatCode="0.00">
                  <c:v>5.3440326923402264</c:v>
                </c:pt>
                <c:pt idx="79" formatCode="0.00">
                  <c:v>7.1626478538025475</c:v>
                </c:pt>
                <c:pt idx="80" formatCode="0.00">
                  <c:v>5.353189858040265</c:v>
                </c:pt>
                <c:pt idx="81" formatCode="0.00">
                  <c:v>3.9403320893046829</c:v>
                </c:pt>
                <c:pt idx="82" formatCode="0.00">
                  <c:v>5.1712428582825121</c:v>
                </c:pt>
                <c:pt idx="83" formatCode="0.00">
                  <c:v>4.9057447546136119</c:v>
                </c:pt>
                <c:pt idx="84" formatCode="0.00">
                  <c:v>6.7374722198701775</c:v>
                </c:pt>
                <c:pt idx="85" formatCode="0.00">
                  <c:v>5.2213100923978617</c:v>
                </c:pt>
                <c:pt idx="86" formatCode="0.00">
                  <c:v>5.3348222895155466</c:v>
                </c:pt>
                <c:pt idx="87" formatCode="0.00">
                  <c:v>6.7894255692578254</c:v>
                </c:pt>
                <c:pt idx="88" formatCode="0.00">
                  <c:v>5.0627360916747541</c:v>
                </c:pt>
                <c:pt idx="89" formatCode="0.00">
                  <c:v>5.0643100092376656</c:v>
                </c:pt>
                <c:pt idx="90" formatCode="0.00">
                  <c:v>4.9908716774135371</c:v>
                </c:pt>
                <c:pt idx="91" formatCode="0.00">
                  <c:v>7.5752758777268365</c:v>
                </c:pt>
                <c:pt idx="92" formatCode="0.00">
                  <c:v>5.4849597270468706</c:v>
                </c:pt>
                <c:pt idx="93" formatCode="0.00">
                  <c:v>6.2831549641852327</c:v>
                </c:pt>
                <c:pt idx="94" formatCode="0.00">
                  <c:v>5.8073352338657118</c:v>
                </c:pt>
                <c:pt idx="95" formatCode="0.00">
                  <c:v>5.2269395380613846</c:v>
                </c:pt>
                <c:pt idx="96" formatCode="0.00">
                  <c:v>8.8650767934304842</c:v>
                </c:pt>
                <c:pt idx="97" formatCode="0.00">
                  <c:v>5.5191276938940499</c:v>
                </c:pt>
                <c:pt idx="98" formatCode="0.00">
                  <c:v>4.8886119071149219</c:v>
                </c:pt>
                <c:pt idx="99" formatCode="0.00">
                  <c:v>8.1193866704499538</c:v>
                </c:pt>
                <c:pt idx="100" formatCode="0.00">
                  <c:v>5.9381110897026046</c:v>
                </c:pt>
                <c:pt idx="101" formatCode="0.00">
                  <c:v>6.630092559243689</c:v>
                </c:pt>
                <c:pt idx="102" formatCode="0.00">
                  <c:v>4.7346645927865909</c:v>
                </c:pt>
                <c:pt idx="103" formatCode="0.00">
                  <c:v>8.3783118905539933</c:v>
                </c:pt>
                <c:pt idx="104" formatCode="0.00">
                  <c:v>12.384151120909749</c:v>
                </c:pt>
                <c:pt idx="105" formatCode="0.00">
                  <c:v>12.738696681341768</c:v>
                </c:pt>
                <c:pt idx="106" formatCode="0.00">
                  <c:v>8.3017675527733807</c:v>
                </c:pt>
                <c:pt idx="107" formatCode="0.00">
                  <c:v>8.7593436810154959</c:v>
                </c:pt>
                <c:pt idx="108" formatCode="0.00">
                  <c:v>9.8266411751596348</c:v>
                </c:pt>
                <c:pt idx="109" formatCode="0.00">
                  <c:v>8.1569078156179238</c:v>
                </c:pt>
                <c:pt idx="110" formatCode="0.00">
                  <c:v>7.6156486314486385</c:v>
                </c:pt>
                <c:pt idx="111" formatCode="0.00">
                  <c:v>6.6073987138131258</c:v>
                </c:pt>
                <c:pt idx="112" formatCode="0.00">
                  <c:v>5.6518467047796079</c:v>
                </c:pt>
                <c:pt idx="113" formatCode="0.00">
                  <c:v>6.9844141434871254</c:v>
                </c:pt>
                <c:pt idx="114" formatCode="0.00">
                  <c:v>6.868140080397108</c:v>
                </c:pt>
                <c:pt idx="115" formatCode="0.00">
                  <c:v>9.3937606082338441</c:v>
                </c:pt>
                <c:pt idx="116" formatCode="0.00">
                  <c:v>10.616034414272214</c:v>
                </c:pt>
                <c:pt idx="117" formatCode="0.00">
                  <c:v>9.2982608119666157</c:v>
                </c:pt>
                <c:pt idx="118" formatCode="0.00">
                  <c:v>9.6519945062481636</c:v>
                </c:pt>
                <c:pt idx="119" formatCode="0.00">
                  <c:v>16.177010671035593</c:v>
                </c:pt>
              </c:numCache>
            </c:numRef>
          </c:val>
        </c:ser>
        <c:ser>
          <c:idx val="7"/>
          <c:order val="7"/>
          <c:tx>
            <c:strRef>
              <c:f>'Month Stats'!$D$1</c:f>
              <c:strCache>
                <c:ptCount val="1"/>
                <c:pt idx="0">
                  <c:v>port43</c:v>
                </c:pt>
              </c:strCache>
            </c:strRef>
          </c:tx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Stats'!$D$2:$D$121</c:f>
              <c:numCache>
                <c:formatCode>General</c:formatCode>
                <c:ptCount val="120"/>
                <c:pt idx="21">
                  <c:v>48272716</c:v>
                </c:pt>
                <c:pt idx="22">
                  <c:v>46026958</c:v>
                </c:pt>
                <c:pt idx="23">
                  <c:v>46994262</c:v>
                </c:pt>
                <c:pt idx="24">
                  <c:v>52102027.000000007</c:v>
                </c:pt>
                <c:pt idx="25">
                  <c:v>57616101.000000007</c:v>
                </c:pt>
                <c:pt idx="26">
                  <c:v>60394537.000000007</c:v>
                </c:pt>
                <c:pt idx="27">
                  <c:v>66029481</c:v>
                </c:pt>
                <c:pt idx="28">
                  <c:v>61984625</c:v>
                </c:pt>
                <c:pt idx="29">
                  <c:v>72538279</c:v>
                </c:pt>
                <c:pt idx="30">
                  <c:v>65145719</c:v>
                </c:pt>
                <c:pt idx="31">
                  <c:v>63663322</c:v>
                </c:pt>
                <c:pt idx="32">
                  <c:v>42491949</c:v>
                </c:pt>
                <c:pt idx="33">
                  <c:v>65311633.000000007</c:v>
                </c:pt>
                <c:pt idx="34">
                  <c:v>37992958</c:v>
                </c:pt>
                <c:pt idx="35">
                  <c:v>45043706</c:v>
                </c:pt>
                <c:pt idx="36">
                  <c:v>64205780</c:v>
                </c:pt>
                <c:pt idx="37">
                  <c:v>60717301.000000007</c:v>
                </c:pt>
                <c:pt idx="38">
                  <c:v>65627048</c:v>
                </c:pt>
                <c:pt idx="39">
                  <c:v>74298999</c:v>
                </c:pt>
                <c:pt idx="40">
                  <c:v>70093858</c:v>
                </c:pt>
                <c:pt idx="41">
                  <c:v>77323222</c:v>
                </c:pt>
                <c:pt idx="42">
                  <c:v>80533510.999999985</c:v>
                </c:pt>
                <c:pt idx="43">
                  <c:v>78515035</c:v>
                </c:pt>
                <c:pt idx="44">
                  <c:v>68885092</c:v>
                </c:pt>
                <c:pt idx="45">
                  <c:v>77520527</c:v>
                </c:pt>
                <c:pt idx="46">
                  <c:v>88236412.000000015</c:v>
                </c:pt>
                <c:pt idx="47">
                  <c:v>90880268</c:v>
                </c:pt>
                <c:pt idx="48">
                  <c:v>89714753</c:v>
                </c:pt>
                <c:pt idx="49">
                  <c:v>85442058.999999985</c:v>
                </c:pt>
                <c:pt idx="50">
                  <c:v>83030233.999999985</c:v>
                </c:pt>
                <c:pt idx="51">
                  <c:v>74726839</c:v>
                </c:pt>
                <c:pt idx="52">
                  <c:v>75809182</c:v>
                </c:pt>
                <c:pt idx="53">
                  <c:v>85340306</c:v>
                </c:pt>
                <c:pt idx="54">
                  <c:v>78296985</c:v>
                </c:pt>
                <c:pt idx="55">
                  <c:v>78296985</c:v>
                </c:pt>
                <c:pt idx="56">
                  <c:v>78296985</c:v>
                </c:pt>
                <c:pt idx="57">
                  <c:v>78296985</c:v>
                </c:pt>
                <c:pt idx="58">
                  <c:v>78296985</c:v>
                </c:pt>
                <c:pt idx="59">
                  <c:v>78296985</c:v>
                </c:pt>
                <c:pt idx="60">
                  <c:v>78296985</c:v>
                </c:pt>
                <c:pt idx="61">
                  <c:v>78296985</c:v>
                </c:pt>
                <c:pt idx="62">
                  <c:v>78296985</c:v>
                </c:pt>
                <c:pt idx="63">
                  <c:v>78296985</c:v>
                </c:pt>
                <c:pt idx="64">
                  <c:v>78296985</c:v>
                </c:pt>
                <c:pt idx="65">
                  <c:v>75188311</c:v>
                </c:pt>
                <c:pt idx="66">
                  <c:v>76850142.999999985</c:v>
                </c:pt>
                <c:pt idx="67">
                  <c:v>96654018.000000015</c:v>
                </c:pt>
                <c:pt idx="68">
                  <c:v>88944046.000000015</c:v>
                </c:pt>
                <c:pt idx="69">
                  <c:v>86439620.999999985</c:v>
                </c:pt>
                <c:pt idx="70">
                  <c:v>83064336.000000015</c:v>
                </c:pt>
                <c:pt idx="71">
                  <c:v>75948407.999999985</c:v>
                </c:pt>
                <c:pt idx="72">
                  <c:v>77816764.000000015</c:v>
                </c:pt>
                <c:pt idx="73">
                  <c:v>73124327.999999985</c:v>
                </c:pt>
                <c:pt idx="74">
                  <c:v>81733225.999999985</c:v>
                </c:pt>
                <c:pt idx="75">
                  <c:v>86137313</c:v>
                </c:pt>
                <c:pt idx="76">
                  <c:v>85250040.000000015</c:v>
                </c:pt>
                <c:pt idx="77">
                  <c:v>101478402</c:v>
                </c:pt>
                <c:pt idx="78">
                  <c:v>102375678.99999999</c:v>
                </c:pt>
                <c:pt idx="79">
                  <c:v>99461663.999999985</c:v>
                </c:pt>
                <c:pt idx="80">
                  <c:v>79582489.000000015</c:v>
                </c:pt>
                <c:pt idx="81">
                  <c:v>91865753.999999985</c:v>
                </c:pt>
                <c:pt idx="82">
                  <c:v>124738841</c:v>
                </c:pt>
                <c:pt idx="83">
                  <c:v>127955908</c:v>
                </c:pt>
                <c:pt idx="84">
                  <c:v>105712422.99999999</c:v>
                </c:pt>
                <c:pt idx="85">
                  <c:v>99789970</c:v>
                </c:pt>
                <c:pt idx="86">
                  <c:v>96359165</c:v>
                </c:pt>
                <c:pt idx="87">
                  <c:v>97750528.000000015</c:v>
                </c:pt>
                <c:pt idx="88">
                  <c:v>92278659.999999985</c:v>
                </c:pt>
                <c:pt idx="89">
                  <c:v>125091319</c:v>
                </c:pt>
                <c:pt idx="90">
                  <c:v>116897930</c:v>
                </c:pt>
                <c:pt idx="91">
                  <c:v>132389906</c:v>
                </c:pt>
                <c:pt idx="92">
                  <c:v>132823832.00000001</c:v>
                </c:pt>
                <c:pt idx="93">
                  <c:v>137376197</c:v>
                </c:pt>
                <c:pt idx="94">
                  <c:v>137283444.99999997</c:v>
                </c:pt>
                <c:pt idx="95">
                  <c:v>127993700</c:v>
                </c:pt>
                <c:pt idx="96">
                  <c:v>132345195</c:v>
                </c:pt>
                <c:pt idx="97">
                  <c:v>145008114</c:v>
                </c:pt>
                <c:pt idx="98">
                  <c:v>129835040.00000001</c:v>
                </c:pt>
                <c:pt idx="99">
                  <c:v>124098364.99999999</c:v>
                </c:pt>
                <c:pt idx="100">
                  <c:v>135765991</c:v>
                </c:pt>
                <c:pt idx="101">
                  <c:v>156566398.99999997</c:v>
                </c:pt>
                <c:pt idx="102">
                  <c:v>205875576</c:v>
                </c:pt>
                <c:pt idx="103">
                  <c:v>197483884.99999997</c:v>
                </c:pt>
                <c:pt idx="104">
                  <c:v>184323462.99999997</c:v>
                </c:pt>
                <c:pt idx="105">
                  <c:v>193398519.99999997</c:v>
                </c:pt>
                <c:pt idx="106">
                  <c:v>183466966</c:v>
                </c:pt>
                <c:pt idx="107">
                  <c:v>206372797.00000003</c:v>
                </c:pt>
                <c:pt idx="108">
                  <c:v>211074984</c:v>
                </c:pt>
                <c:pt idx="109">
                  <c:v>225982278</c:v>
                </c:pt>
                <c:pt idx="110">
                  <c:v>249746290.99999994</c:v>
                </c:pt>
                <c:pt idx="111">
                  <c:v>304498250</c:v>
                </c:pt>
                <c:pt idx="112">
                  <c:v>265569140.99999997</c:v>
                </c:pt>
                <c:pt idx="113">
                  <c:v>283931767</c:v>
                </c:pt>
                <c:pt idx="114">
                  <c:v>274484196</c:v>
                </c:pt>
                <c:pt idx="115">
                  <c:v>300605797.99999988</c:v>
                </c:pt>
                <c:pt idx="116">
                  <c:v>354225322.99999988</c:v>
                </c:pt>
                <c:pt idx="117">
                  <c:v>445828682.99999988</c:v>
                </c:pt>
                <c:pt idx="118">
                  <c:v>398848914</c:v>
                </c:pt>
                <c:pt idx="119">
                  <c:v>429899171</c:v>
                </c:pt>
              </c:numCache>
            </c:numRef>
          </c:val>
        </c:ser>
        <c:ser>
          <c:idx val="8"/>
          <c:order val="8"/>
          <c:tx>
            <c:strRef>
              <c:f>'Month Stats'!$E$1</c:f>
              <c:strCache>
                <c:ptCount val="1"/>
                <c:pt idx="0">
                  <c:v>port43 qps</c:v>
                </c:pt>
              </c:strCache>
            </c:strRef>
          </c:tx>
          <c:spPr>
            <a:gradFill rotWithShape="0">
              <a:gsLst>
                <a:gs pos="0">
                  <a:srgbClr val="C8B0ED"/>
                </a:gs>
                <a:gs pos="100000">
                  <a:srgbClr val="7F5BAB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Stats'!$E$2:$E$121</c:f>
              <c:numCache>
                <c:formatCode>General</c:formatCode>
                <c:ptCount val="120"/>
                <c:pt idx="21" formatCode="0.00">
                  <c:v>18.356432839315708</c:v>
                </c:pt>
                <c:pt idx="22" formatCode="0.00">
                  <c:v>17.502449278491021</c:v>
                </c:pt>
                <c:pt idx="23" formatCode="0.00">
                  <c:v>17.870281304167932</c:v>
                </c:pt>
                <c:pt idx="24" formatCode="0.00">
                  <c:v>19.812586460180039</c:v>
                </c:pt>
                <c:pt idx="25" formatCode="0.00">
                  <c:v>21.909396779533452</c:v>
                </c:pt>
                <c:pt idx="26" formatCode="0.00">
                  <c:v>22.965939233708468</c:v>
                </c:pt>
                <c:pt idx="27" formatCode="0.00">
                  <c:v>25.108712204868972</c:v>
                </c:pt>
                <c:pt idx="28" formatCode="0.00">
                  <c:v>23.570594326672506</c:v>
                </c:pt>
                <c:pt idx="29" formatCode="0.00">
                  <c:v>27.583781421021527</c:v>
                </c:pt>
                <c:pt idx="30" formatCode="0.00">
                  <c:v>24.772648292514479</c:v>
                </c:pt>
                <c:pt idx="31" formatCode="0.00">
                  <c:v>24.208944336604826</c:v>
                </c:pt>
                <c:pt idx="32" formatCode="0.00">
                  <c:v>16.158208459414858</c:v>
                </c:pt>
                <c:pt idx="33" formatCode="0.00">
                  <c:v>24.835739608903168</c:v>
                </c:pt>
                <c:pt idx="34" formatCode="0.00">
                  <c:v>14.44739885557598</c:v>
                </c:pt>
                <c:pt idx="35" formatCode="0.00">
                  <c:v>17.128552783789587</c:v>
                </c:pt>
                <c:pt idx="36" formatCode="0.00">
                  <c:v>24.415222223375167</c:v>
                </c:pt>
                <c:pt idx="37" formatCode="0.00">
                  <c:v>23.088675142932079</c:v>
                </c:pt>
                <c:pt idx="38" formatCode="0.00">
                  <c:v>24.955680949349272</c:v>
                </c:pt>
                <c:pt idx="39" formatCode="0.00">
                  <c:v>28.253321921474001</c:v>
                </c:pt>
                <c:pt idx="40" formatCode="0.00">
                  <c:v>26.654253239563634</c:v>
                </c:pt>
                <c:pt idx="41" formatCode="0.00">
                  <c:v>29.403328612429888</c:v>
                </c:pt>
                <c:pt idx="42" formatCode="0.00">
                  <c:v>30.624089723598669</c:v>
                </c:pt>
                <c:pt idx="43" formatCode="0.00">
                  <c:v>29.856533592475426</c:v>
                </c:pt>
                <c:pt idx="44" formatCode="0.00">
                  <c:v>26.194601623991641</c:v>
                </c:pt>
                <c:pt idx="45" formatCode="0.00">
                  <c:v>29.478356832954308</c:v>
                </c:pt>
                <c:pt idx="46" formatCode="0.00">
                  <c:v>33.553234727049428</c:v>
                </c:pt>
                <c:pt idx="47" formatCode="0.00">
                  <c:v>34.55860109385624</c:v>
                </c:pt>
                <c:pt idx="48" formatCode="0.00">
                  <c:v>34.115396327405819</c:v>
                </c:pt>
                <c:pt idx="49" formatCode="0.00">
                  <c:v>32.490639592070082</c:v>
                </c:pt>
                <c:pt idx="50" formatCode="0.00">
                  <c:v>31.573506534284743</c:v>
                </c:pt>
                <c:pt idx="51" formatCode="0.00">
                  <c:v>28.416014574316915</c:v>
                </c:pt>
                <c:pt idx="52" formatCode="0.00">
                  <c:v>28.827591925560288</c:v>
                </c:pt>
                <c:pt idx="53" formatCode="0.00">
                  <c:v>32.451946469629924</c:v>
                </c:pt>
                <c:pt idx="54" formatCode="0.00">
                  <c:v>29.773616770877613</c:v>
                </c:pt>
                <c:pt idx="55" formatCode="0.00">
                  <c:v>29.773616770877613</c:v>
                </c:pt>
                <c:pt idx="56" formatCode="0.00">
                  <c:v>29.773616770877613</c:v>
                </c:pt>
                <c:pt idx="57" formatCode="0.00">
                  <c:v>29.773616770877613</c:v>
                </c:pt>
                <c:pt idx="58" formatCode="0.00">
                  <c:v>29.773616770877613</c:v>
                </c:pt>
                <c:pt idx="59" formatCode="0.00">
                  <c:v>29.773616770877613</c:v>
                </c:pt>
                <c:pt idx="60" formatCode="0.00">
                  <c:v>29.773616770877613</c:v>
                </c:pt>
                <c:pt idx="61" formatCode="0.00">
                  <c:v>29.773616770877613</c:v>
                </c:pt>
                <c:pt idx="62" formatCode="0.00">
                  <c:v>29.773616770877613</c:v>
                </c:pt>
                <c:pt idx="63" formatCode="0.00">
                  <c:v>29.773616770877613</c:v>
                </c:pt>
                <c:pt idx="64" formatCode="0.00">
                  <c:v>29.773616770877613</c:v>
                </c:pt>
                <c:pt idx="65" formatCode="0.00">
                  <c:v>28.5914963055546</c:v>
                </c:pt>
                <c:pt idx="66" formatCode="0.00">
                  <c:v>29.223433143295928</c:v>
                </c:pt>
                <c:pt idx="67" formatCode="0.00">
                  <c:v>36.754157153018099</c:v>
                </c:pt>
                <c:pt idx="68" formatCode="0.00">
                  <c:v>33.822323294508919</c:v>
                </c:pt>
                <c:pt idx="69" formatCode="0.00">
                  <c:v>32.869977681438229</c:v>
                </c:pt>
                <c:pt idx="70" formatCode="0.00">
                  <c:v>31.586474337312154</c:v>
                </c:pt>
                <c:pt idx="71" formatCode="0.00">
                  <c:v>28.880534724935544</c:v>
                </c:pt>
                <c:pt idx="72" formatCode="0.00">
                  <c:v>29.591005447857636</c:v>
                </c:pt>
                <c:pt idx="73" formatCode="0.00">
                  <c:v>27.80663544707318</c:v>
                </c:pt>
                <c:pt idx="74" formatCode="0.00">
                  <c:v>31.080299559063796</c:v>
                </c:pt>
                <c:pt idx="75" formatCode="0.00">
                  <c:v>32.755020476652177</c:v>
                </c:pt>
                <c:pt idx="76" formatCode="0.00">
                  <c:v>32.417621453265014</c:v>
                </c:pt>
                <c:pt idx="77" formatCode="0.00">
                  <c:v>38.588702383227954</c:v>
                </c:pt>
                <c:pt idx="78" formatCode="0.00">
                  <c:v>38.929905579434326</c:v>
                </c:pt>
                <c:pt idx="79" formatCode="0.00">
                  <c:v>37.821807152980263</c:v>
                </c:pt>
                <c:pt idx="80" formatCode="0.00">
                  <c:v>30.262449175515211</c:v>
                </c:pt>
                <c:pt idx="81" formatCode="0.00">
                  <c:v>34.933347100960781</c:v>
                </c:pt>
                <c:pt idx="82" formatCode="0.00">
                  <c:v>47.43383731030562</c:v>
                </c:pt>
                <c:pt idx="83" formatCode="0.00">
                  <c:v>48.657175858836396</c:v>
                </c:pt>
                <c:pt idx="84" formatCode="0.00">
                  <c:v>40.198753123417355</c:v>
                </c:pt>
                <c:pt idx="85" formatCode="0.00">
                  <c:v>37.946650491808441</c:v>
                </c:pt>
                <c:pt idx="86" formatCode="0.00">
                  <c:v>36.642034825118309</c:v>
                </c:pt>
                <c:pt idx="87" formatCode="0.00">
                  <c:v>37.171121721008078</c:v>
                </c:pt>
                <c:pt idx="88" formatCode="0.00">
                  <c:v>35.090360873667279</c:v>
                </c:pt>
                <c:pt idx="89" formatCode="0.00">
                  <c:v>47.567872418964853</c:v>
                </c:pt>
                <c:pt idx="90" formatCode="0.00">
                  <c:v>44.452211909933446</c:v>
                </c:pt>
                <c:pt idx="91" formatCode="0.00">
                  <c:v>50.34327088810015</c:v>
                </c:pt>
                <c:pt idx="92" formatCode="0.00">
                  <c:v>50.508277834803401</c:v>
                </c:pt>
                <c:pt idx="93" formatCode="0.00">
                  <c:v>52.239383712138995</c:v>
                </c:pt>
                <c:pt idx="94" formatCode="0.00">
                  <c:v>52.204113356546983</c:v>
                </c:pt>
                <c:pt idx="95" formatCode="0.00">
                  <c:v>48.671546840362772</c:v>
                </c:pt>
                <c:pt idx="96" formatCode="0.00">
                  <c:v>50.326268851821958</c:v>
                </c:pt>
                <c:pt idx="97" formatCode="0.00">
                  <c:v>55.14153597234602</c:v>
                </c:pt>
                <c:pt idx="98" formatCode="0.00">
                  <c:v>49.371744319293462</c:v>
                </c:pt>
                <c:pt idx="99" formatCode="0.00">
                  <c:v>47.190286591527055</c:v>
                </c:pt>
                <c:pt idx="100" formatCode="0.00">
                  <c:v>51.627078444366951</c:v>
                </c:pt>
                <c:pt idx="101" formatCode="0.00">
                  <c:v>59.536749250591456</c:v>
                </c:pt>
                <c:pt idx="102" formatCode="0.00">
                  <c:v>78.287312114351238</c:v>
                </c:pt>
                <c:pt idx="103" formatCode="0.00">
                  <c:v>75.096244260415347</c:v>
                </c:pt>
                <c:pt idx="104" formatCode="0.00">
                  <c:v>70.091794074101884</c:v>
                </c:pt>
                <c:pt idx="105" formatCode="0.00">
                  <c:v>73.542722220209555</c:v>
                </c:pt>
                <c:pt idx="106" formatCode="0.00">
                  <c:v>69.766098091767361</c:v>
                </c:pt>
                <c:pt idx="107" formatCode="0.00">
                  <c:v>78.476387945361182</c:v>
                </c:pt>
                <c:pt idx="108" formatCode="0.00">
                  <c:v>80.264465911875646</c:v>
                </c:pt>
                <c:pt idx="109" formatCode="0.00">
                  <c:v>85.933190686485986</c:v>
                </c:pt>
                <c:pt idx="110" formatCode="0.00">
                  <c:v>94.969817269235747</c:v>
                </c:pt>
                <c:pt idx="111" formatCode="0.00">
                  <c:v>115.79008058743118</c:v>
                </c:pt>
                <c:pt idx="112" formatCode="0.00">
                  <c:v>100.98669610720222</c:v>
                </c:pt>
                <c:pt idx="113" formatCode="0.00">
                  <c:v>107.96936331247137</c:v>
                </c:pt>
                <c:pt idx="114" formatCode="0.00">
                  <c:v>104.37678106464077</c:v>
                </c:pt>
                <c:pt idx="115" formatCode="0.00">
                  <c:v>114.30991664309752</c:v>
                </c:pt>
                <c:pt idx="116" formatCode="0.00">
                  <c:v>134.69955474712521</c:v>
                </c:pt>
                <c:pt idx="117" formatCode="0.00">
                  <c:v>169.53312254752964</c:v>
                </c:pt>
                <c:pt idx="118" formatCode="0.00">
                  <c:v>151.66835242655546</c:v>
                </c:pt>
                <c:pt idx="119" formatCode="0.00">
                  <c:v>163.47568386537478</c:v>
                </c:pt>
              </c:numCache>
            </c:numRef>
          </c:val>
        </c:ser>
        <c:ser>
          <c:idx val="9"/>
          <c:order val="9"/>
          <c:tx>
            <c:strRef>
              <c:f>'Month Stats'!$F$1</c:f>
              <c:strCache>
                <c:ptCount val="1"/>
                <c:pt idx="0">
                  <c:v>total queries</c:v>
                </c:pt>
              </c:strCache>
            </c:strRef>
          </c:tx>
          <c:spPr>
            <a:gradFill rotWithShape="0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Stats'!$F$2:$F$121</c:f>
              <c:numCache>
                <c:formatCode>General</c:formatCode>
                <c:ptCount val="120"/>
                <c:pt idx="0">
                  <c:v>9194930.9999999963</c:v>
                </c:pt>
                <c:pt idx="1">
                  <c:v>5141101</c:v>
                </c:pt>
                <c:pt idx="2">
                  <c:v>11300744</c:v>
                </c:pt>
                <c:pt idx="3">
                  <c:v>22514158.999999996</c:v>
                </c:pt>
                <c:pt idx="4">
                  <c:v>11930098</c:v>
                </c:pt>
                <c:pt idx="5">
                  <c:v>28375278</c:v>
                </c:pt>
                <c:pt idx="6">
                  <c:v>28681430.999999996</c:v>
                </c:pt>
                <c:pt idx="7">
                  <c:v>31202452.999999996</c:v>
                </c:pt>
                <c:pt idx="8">
                  <c:v>30529122.999999996</c:v>
                </c:pt>
                <c:pt idx="9">
                  <c:v>33406197.999999996</c:v>
                </c:pt>
                <c:pt idx="10">
                  <c:v>30707315.000000004</c:v>
                </c:pt>
                <c:pt idx="11">
                  <c:v>39212973</c:v>
                </c:pt>
                <c:pt idx="12">
                  <c:v>33910485</c:v>
                </c:pt>
                <c:pt idx="13">
                  <c:v>37168778</c:v>
                </c:pt>
                <c:pt idx="14">
                  <c:v>35849237.000000007</c:v>
                </c:pt>
                <c:pt idx="15">
                  <c:v>39200130</c:v>
                </c:pt>
                <c:pt idx="16">
                  <c:v>33373593.999999996</c:v>
                </c:pt>
                <c:pt idx="17">
                  <c:v>40973794</c:v>
                </c:pt>
                <c:pt idx="18">
                  <c:v>43105207</c:v>
                </c:pt>
                <c:pt idx="19">
                  <c:v>41595616</c:v>
                </c:pt>
                <c:pt idx="20">
                  <c:v>44852108</c:v>
                </c:pt>
                <c:pt idx="21">
                  <c:v>54309461.000000007</c:v>
                </c:pt>
                <c:pt idx="22">
                  <c:v>50781118</c:v>
                </c:pt>
                <c:pt idx="23">
                  <c:v>51666370</c:v>
                </c:pt>
                <c:pt idx="24">
                  <c:v>57411849</c:v>
                </c:pt>
                <c:pt idx="25">
                  <c:v>63435041</c:v>
                </c:pt>
                <c:pt idx="26">
                  <c:v>74843265</c:v>
                </c:pt>
                <c:pt idx="27">
                  <c:v>96901765</c:v>
                </c:pt>
                <c:pt idx="28">
                  <c:v>69919418</c:v>
                </c:pt>
                <c:pt idx="29">
                  <c:v>78948974.999999985</c:v>
                </c:pt>
                <c:pt idx="30">
                  <c:v>72055450</c:v>
                </c:pt>
                <c:pt idx="31">
                  <c:v>69580749</c:v>
                </c:pt>
                <c:pt idx="32">
                  <c:v>46586909</c:v>
                </c:pt>
                <c:pt idx="33">
                  <c:v>85464179</c:v>
                </c:pt>
                <c:pt idx="34">
                  <c:v>57148570</c:v>
                </c:pt>
                <c:pt idx="35">
                  <c:v>55441645</c:v>
                </c:pt>
                <c:pt idx="36">
                  <c:v>72833398</c:v>
                </c:pt>
                <c:pt idx="37">
                  <c:v>67611034</c:v>
                </c:pt>
                <c:pt idx="38">
                  <c:v>71298536</c:v>
                </c:pt>
                <c:pt idx="39">
                  <c:v>79500064</c:v>
                </c:pt>
                <c:pt idx="40">
                  <c:v>75688439</c:v>
                </c:pt>
                <c:pt idx="41">
                  <c:v>82934673.999999985</c:v>
                </c:pt>
                <c:pt idx="42">
                  <c:v>86650798.000000015</c:v>
                </c:pt>
                <c:pt idx="43">
                  <c:v>84789576</c:v>
                </c:pt>
                <c:pt idx="44">
                  <c:v>75787934.000000015</c:v>
                </c:pt>
                <c:pt idx="45">
                  <c:v>85223872</c:v>
                </c:pt>
                <c:pt idx="46">
                  <c:v>95668065.000000015</c:v>
                </c:pt>
                <c:pt idx="47">
                  <c:v>97776175.999999985</c:v>
                </c:pt>
                <c:pt idx="48">
                  <c:v>96765609</c:v>
                </c:pt>
                <c:pt idx="49">
                  <c:v>93870940.000000015</c:v>
                </c:pt>
                <c:pt idx="50">
                  <c:v>92198546.999999985</c:v>
                </c:pt>
                <c:pt idx="51">
                  <c:v>85737924</c:v>
                </c:pt>
                <c:pt idx="52">
                  <c:v>87387698.999999985</c:v>
                </c:pt>
                <c:pt idx="53">
                  <c:v>96457262</c:v>
                </c:pt>
                <c:pt idx="54">
                  <c:v>89786550</c:v>
                </c:pt>
                <c:pt idx="55">
                  <c:v>89786550</c:v>
                </c:pt>
                <c:pt idx="56">
                  <c:v>89786550</c:v>
                </c:pt>
                <c:pt idx="57">
                  <c:v>89786550</c:v>
                </c:pt>
                <c:pt idx="58">
                  <c:v>89786550</c:v>
                </c:pt>
                <c:pt idx="59">
                  <c:v>89786550</c:v>
                </c:pt>
                <c:pt idx="60">
                  <c:v>89786550</c:v>
                </c:pt>
                <c:pt idx="61">
                  <c:v>89786550</c:v>
                </c:pt>
                <c:pt idx="62">
                  <c:v>89786550</c:v>
                </c:pt>
                <c:pt idx="63">
                  <c:v>89786550</c:v>
                </c:pt>
                <c:pt idx="64">
                  <c:v>89786550</c:v>
                </c:pt>
                <c:pt idx="65">
                  <c:v>86814338</c:v>
                </c:pt>
                <c:pt idx="66">
                  <c:v>88486905</c:v>
                </c:pt>
                <c:pt idx="67">
                  <c:v>104773232</c:v>
                </c:pt>
                <c:pt idx="68">
                  <c:v>98874473.000000015</c:v>
                </c:pt>
                <c:pt idx="69">
                  <c:v>94957451</c:v>
                </c:pt>
                <c:pt idx="70">
                  <c:v>95878230.999999985</c:v>
                </c:pt>
                <c:pt idx="71">
                  <c:v>89487445</c:v>
                </c:pt>
                <c:pt idx="72">
                  <c:v>90808711.999999985</c:v>
                </c:pt>
                <c:pt idx="73">
                  <c:v>86044391</c:v>
                </c:pt>
                <c:pt idx="74">
                  <c:v>93309839</c:v>
                </c:pt>
                <c:pt idx="75">
                  <c:v>102827305</c:v>
                </c:pt>
                <c:pt idx="76">
                  <c:v>102955377</c:v>
                </c:pt>
                <c:pt idx="77">
                  <c:v>114069093.00000001</c:v>
                </c:pt>
                <c:pt idx="78">
                  <c:v>116429116.00000001</c:v>
                </c:pt>
                <c:pt idx="79">
                  <c:v>118297593.00000003</c:v>
                </c:pt>
                <c:pt idx="80">
                  <c:v>93660007</c:v>
                </c:pt>
                <c:pt idx="81">
                  <c:v>102227818</c:v>
                </c:pt>
                <c:pt idx="82">
                  <c:v>138337885</c:v>
                </c:pt>
                <c:pt idx="83">
                  <c:v>140856759.99999997</c:v>
                </c:pt>
                <c:pt idx="84">
                  <c:v>123430249</c:v>
                </c:pt>
                <c:pt idx="85">
                  <c:v>113520678</c:v>
                </c:pt>
                <c:pt idx="86">
                  <c:v>110388381</c:v>
                </c:pt>
                <c:pt idx="87">
                  <c:v>115604978</c:v>
                </c:pt>
                <c:pt idx="88">
                  <c:v>105592358.99999999</c:v>
                </c:pt>
                <c:pt idx="89">
                  <c:v>138409157</c:v>
                </c:pt>
                <c:pt idx="90">
                  <c:v>130022644</c:v>
                </c:pt>
                <c:pt idx="91">
                  <c:v>152310940.99999997</c:v>
                </c:pt>
                <c:pt idx="92">
                  <c:v>147247871</c:v>
                </c:pt>
                <c:pt idx="93">
                  <c:v>153899285</c:v>
                </c:pt>
                <c:pt idx="94">
                  <c:v>152555249</c:v>
                </c:pt>
                <c:pt idx="95">
                  <c:v>141739212</c:v>
                </c:pt>
                <c:pt idx="96">
                  <c:v>155658076</c:v>
                </c:pt>
                <c:pt idx="97">
                  <c:v>159522006</c:v>
                </c:pt>
                <c:pt idx="98">
                  <c:v>142690836.99999997</c:v>
                </c:pt>
                <c:pt idx="99">
                  <c:v>145450272</c:v>
                </c:pt>
                <c:pt idx="100">
                  <c:v>151381702</c:v>
                </c:pt>
                <c:pt idx="101">
                  <c:v>174001844.00000003</c:v>
                </c:pt>
                <c:pt idx="102">
                  <c:v>218326531</c:v>
                </c:pt>
                <c:pt idx="103">
                  <c:v>219516698.99999997</c:v>
                </c:pt>
                <c:pt idx="104">
                  <c:v>216890608.00000003</c:v>
                </c:pt>
                <c:pt idx="105">
                  <c:v>226898029.00000006</c:v>
                </c:pt>
                <c:pt idx="106">
                  <c:v>205298488</c:v>
                </c:pt>
                <c:pt idx="107">
                  <c:v>229407627</c:v>
                </c:pt>
                <c:pt idx="108">
                  <c:v>236916532.99999994</c:v>
                </c:pt>
                <c:pt idx="109">
                  <c:v>247432856</c:v>
                </c:pt>
                <c:pt idx="110">
                  <c:v>269773496.00000006</c:v>
                </c:pt>
                <c:pt idx="111">
                  <c:v>321874016</c:v>
                </c:pt>
                <c:pt idx="112">
                  <c:v>280432050</c:v>
                </c:pt>
                <c:pt idx="113">
                  <c:v>302298987</c:v>
                </c:pt>
                <c:pt idx="114">
                  <c:v>292545644.99999988</c:v>
                </c:pt>
                <c:pt idx="115">
                  <c:v>325308982</c:v>
                </c:pt>
                <c:pt idx="116">
                  <c:v>382142774</c:v>
                </c:pt>
                <c:pt idx="117">
                  <c:v>470280726.99999988</c:v>
                </c:pt>
                <c:pt idx="118">
                  <c:v>424231186.99999976</c:v>
                </c:pt>
                <c:pt idx="119">
                  <c:v>472440564.99999976</c:v>
                </c:pt>
              </c:numCache>
            </c:numRef>
          </c:val>
        </c:ser>
        <c:ser>
          <c:idx val="0"/>
          <c:order val="0"/>
          <c:tx>
            <c:strRef>
              <c:f>'Month Stats'!$B$1</c:f>
              <c:strCache>
                <c:ptCount val="1"/>
                <c:pt idx="0">
                  <c:v>port80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Stats'!$B$2:$B$121</c:f>
              <c:numCache>
                <c:formatCode>General</c:formatCode>
                <c:ptCount val="120"/>
                <c:pt idx="21">
                  <c:v>6036745.0000000009</c:v>
                </c:pt>
                <c:pt idx="22">
                  <c:v>4754160</c:v>
                </c:pt>
                <c:pt idx="23">
                  <c:v>4672108</c:v>
                </c:pt>
                <c:pt idx="24">
                  <c:v>5309822.0000000009</c:v>
                </c:pt>
                <c:pt idx="25">
                  <c:v>5818940</c:v>
                </c:pt>
                <c:pt idx="26">
                  <c:v>14448728</c:v>
                </c:pt>
                <c:pt idx="27">
                  <c:v>30872284</c:v>
                </c:pt>
                <c:pt idx="28">
                  <c:v>7934793.0000000009</c:v>
                </c:pt>
                <c:pt idx="29">
                  <c:v>6410696.0000000009</c:v>
                </c:pt>
                <c:pt idx="30">
                  <c:v>6909731.0000000009</c:v>
                </c:pt>
                <c:pt idx="31">
                  <c:v>5917427</c:v>
                </c:pt>
                <c:pt idx="32">
                  <c:v>4094959.9999999991</c:v>
                </c:pt>
                <c:pt idx="33">
                  <c:v>20152545.999999996</c:v>
                </c:pt>
                <c:pt idx="34">
                  <c:v>19155611.999999996</c:v>
                </c:pt>
                <c:pt idx="35">
                  <c:v>10397938.999999996</c:v>
                </c:pt>
                <c:pt idx="36">
                  <c:v>8627617.9999999963</c:v>
                </c:pt>
                <c:pt idx="37">
                  <c:v>6893733</c:v>
                </c:pt>
                <c:pt idx="38">
                  <c:v>5671488</c:v>
                </c:pt>
                <c:pt idx="39">
                  <c:v>5201065.0000000009</c:v>
                </c:pt>
                <c:pt idx="40">
                  <c:v>5594581</c:v>
                </c:pt>
                <c:pt idx="41">
                  <c:v>5611452</c:v>
                </c:pt>
                <c:pt idx="42">
                  <c:v>6117287</c:v>
                </c:pt>
                <c:pt idx="43">
                  <c:v>6274541</c:v>
                </c:pt>
                <c:pt idx="44">
                  <c:v>6902842.0000000009</c:v>
                </c:pt>
                <c:pt idx="45">
                  <c:v>7703345.0000000009</c:v>
                </c:pt>
                <c:pt idx="46">
                  <c:v>7431653.0000000019</c:v>
                </c:pt>
                <c:pt idx="47">
                  <c:v>6895908</c:v>
                </c:pt>
                <c:pt idx="48">
                  <c:v>7050856</c:v>
                </c:pt>
                <c:pt idx="49">
                  <c:v>8428880.9999999963</c:v>
                </c:pt>
                <c:pt idx="50">
                  <c:v>9168312.9999999963</c:v>
                </c:pt>
                <c:pt idx="51">
                  <c:v>11011085</c:v>
                </c:pt>
                <c:pt idx="52">
                  <c:v>11578517</c:v>
                </c:pt>
                <c:pt idx="53">
                  <c:v>11116955.999999996</c:v>
                </c:pt>
                <c:pt idx="54">
                  <c:v>11489565.000000002</c:v>
                </c:pt>
                <c:pt idx="55">
                  <c:v>11489565.000000002</c:v>
                </c:pt>
                <c:pt idx="56">
                  <c:v>11489565.000000002</c:v>
                </c:pt>
                <c:pt idx="57">
                  <c:v>11489565.000000002</c:v>
                </c:pt>
                <c:pt idx="58">
                  <c:v>11489565.000000002</c:v>
                </c:pt>
                <c:pt idx="59">
                  <c:v>11489565.000000002</c:v>
                </c:pt>
                <c:pt idx="60">
                  <c:v>11489565.000000002</c:v>
                </c:pt>
                <c:pt idx="61">
                  <c:v>11489565.000000002</c:v>
                </c:pt>
                <c:pt idx="62">
                  <c:v>11489565.000000002</c:v>
                </c:pt>
                <c:pt idx="63">
                  <c:v>11489565.000000002</c:v>
                </c:pt>
                <c:pt idx="64">
                  <c:v>11489565.000000002</c:v>
                </c:pt>
                <c:pt idx="65">
                  <c:v>11626027.000000002</c:v>
                </c:pt>
                <c:pt idx="66">
                  <c:v>11636761.999999996</c:v>
                </c:pt>
                <c:pt idx="67">
                  <c:v>8119214</c:v>
                </c:pt>
                <c:pt idx="68">
                  <c:v>9930427</c:v>
                </c:pt>
                <c:pt idx="69">
                  <c:v>8517830</c:v>
                </c:pt>
                <c:pt idx="70">
                  <c:v>12813895</c:v>
                </c:pt>
                <c:pt idx="71">
                  <c:v>13539036.999999996</c:v>
                </c:pt>
                <c:pt idx="72">
                  <c:v>12991947.999999996</c:v>
                </c:pt>
                <c:pt idx="73">
                  <c:v>12920063</c:v>
                </c:pt>
                <c:pt idx="74">
                  <c:v>11576612.999999996</c:v>
                </c:pt>
                <c:pt idx="75">
                  <c:v>16689991.999999996</c:v>
                </c:pt>
                <c:pt idx="76">
                  <c:v>17705337</c:v>
                </c:pt>
                <c:pt idx="77">
                  <c:v>12590690.999999996</c:v>
                </c:pt>
                <c:pt idx="78">
                  <c:v>14053436.999999996</c:v>
                </c:pt>
                <c:pt idx="79">
                  <c:v>18835929</c:v>
                </c:pt>
                <c:pt idx="80">
                  <c:v>14077517.999999996</c:v>
                </c:pt>
                <c:pt idx="81">
                  <c:v>10362064</c:v>
                </c:pt>
                <c:pt idx="82">
                  <c:v>13599043.999999996</c:v>
                </c:pt>
                <c:pt idx="83">
                  <c:v>12900852</c:v>
                </c:pt>
                <c:pt idx="84">
                  <c:v>17717826</c:v>
                </c:pt>
                <c:pt idx="85">
                  <c:v>13730708</c:v>
                </c:pt>
                <c:pt idx="86">
                  <c:v>14029215.999999994</c:v>
                </c:pt>
                <c:pt idx="87">
                  <c:v>17854450</c:v>
                </c:pt>
                <c:pt idx="88">
                  <c:v>13313698.999999996</c:v>
                </c:pt>
                <c:pt idx="89">
                  <c:v>13317838</c:v>
                </c:pt>
                <c:pt idx="90">
                  <c:v>13124714</c:v>
                </c:pt>
                <c:pt idx="91">
                  <c:v>19921035</c:v>
                </c:pt>
                <c:pt idx="92">
                  <c:v>14424039</c:v>
                </c:pt>
                <c:pt idx="93">
                  <c:v>16523088.000000002</c:v>
                </c:pt>
                <c:pt idx="94">
                  <c:v>15271804</c:v>
                </c:pt>
                <c:pt idx="95">
                  <c:v>13745512</c:v>
                </c:pt>
                <c:pt idx="96">
                  <c:v>23312880.999999993</c:v>
                </c:pt>
                <c:pt idx="97">
                  <c:v>14513891.999999994</c:v>
                </c:pt>
                <c:pt idx="98">
                  <c:v>12855796.999999996</c:v>
                </c:pt>
                <c:pt idx="99">
                  <c:v>21351907.000000004</c:v>
                </c:pt>
                <c:pt idx="100">
                  <c:v>15615710.999999996</c:v>
                </c:pt>
                <c:pt idx="101">
                  <c:v>17435445</c:v>
                </c:pt>
                <c:pt idx="102">
                  <c:v>12450955</c:v>
                </c:pt>
                <c:pt idx="103">
                  <c:v>22032814.000000004</c:v>
                </c:pt>
                <c:pt idx="104">
                  <c:v>32567145</c:v>
                </c:pt>
                <c:pt idx="105">
                  <c:v>33499508.999999996</c:v>
                </c:pt>
                <c:pt idx="106">
                  <c:v>21831522.000000004</c:v>
                </c:pt>
                <c:pt idx="107">
                  <c:v>23034830</c:v>
                </c:pt>
                <c:pt idx="108">
                  <c:v>25841549</c:v>
                </c:pt>
                <c:pt idx="109">
                  <c:v>21450578</c:v>
                </c:pt>
                <c:pt idx="110">
                  <c:v>20027205</c:v>
                </c:pt>
                <c:pt idx="111">
                  <c:v>17375766</c:v>
                </c:pt>
                <c:pt idx="112">
                  <c:v>14862909</c:v>
                </c:pt>
                <c:pt idx="113">
                  <c:v>18367220</c:v>
                </c:pt>
                <c:pt idx="114">
                  <c:v>18061449</c:v>
                </c:pt>
                <c:pt idx="115">
                  <c:v>24703183.999999996</c:v>
                </c:pt>
                <c:pt idx="116">
                  <c:v>27917450.999999996</c:v>
                </c:pt>
                <c:pt idx="117">
                  <c:v>24452043.999999996</c:v>
                </c:pt>
                <c:pt idx="118">
                  <c:v>25382273</c:v>
                </c:pt>
                <c:pt idx="119">
                  <c:v>42541394</c:v>
                </c:pt>
              </c:numCache>
            </c:numRef>
          </c:val>
        </c:ser>
        <c:ser>
          <c:idx val="1"/>
          <c:order val="1"/>
          <c:tx>
            <c:strRef>
              <c:f>'Month Stats'!$C$1</c:f>
              <c:strCache>
                <c:ptCount val="1"/>
                <c:pt idx="0">
                  <c:v>port80 qps</c:v>
                </c:pt>
              </c:strCache>
            </c:strRef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Stats'!$C$2:$C$121</c:f>
              <c:numCache>
                <c:formatCode>General</c:formatCode>
                <c:ptCount val="120"/>
                <c:pt idx="21" formatCode="0.00">
                  <c:v>2.2955638990889842</c:v>
                </c:pt>
                <c:pt idx="22" formatCode="0.00">
                  <c:v>1.8078414884996605</c:v>
                </c:pt>
                <c:pt idx="23" formatCode="0.00">
                  <c:v>1.7766399702894251</c:v>
                </c:pt>
                <c:pt idx="24" formatCode="0.00">
                  <c:v>2.0191403966522468</c:v>
                </c:pt>
                <c:pt idx="25" formatCode="0.00">
                  <c:v>2.2127402424592821</c:v>
                </c:pt>
                <c:pt idx="26" formatCode="0.00">
                  <c:v>5.4943480939738558</c:v>
                </c:pt>
                <c:pt idx="27" formatCode="0.00">
                  <c:v>11.7396545046747</c:v>
                </c:pt>
                <c:pt idx="28" formatCode="0.00">
                  <c:v>3.017325455612915</c:v>
                </c:pt>
                <c:pt idx="29" formatCode="0.00">
                  <c:v>2.4377644418696107</c:v>
                </c:pt>
                <c:pt idx="30" formatCode="0.00">
                  <c:v>2.6275300739083787</c:v>
                </c:pt>
                <c:pt idx="31" formatCode="0.00">
                  <c:v>2.2501914188348917</c:v>
                </c:pt>
                <c:pt idx="32" formatCode="0.00">
                  <c:v>1.5571706845681619</c:v>
                </c:pt>
                <c:pt idx="33" formatCode="0.00">
                  <c:v>7.6633114488569651</c:v>
                </c:pt>
                <c:pt idx="34" formatCode="0.00">
                  <c:v>7.2842121660192278</c:v>
                </c:pt>
                <c:pt idx="35" formatCode="0.00">
                  <c:v>3.9539741024889108</c:v>
                </c:pt>
                <c:pt idx="36" formatCode="0.00">
                  <c:v>3.2807826760829411</c:v>
                </c:pt>
                <c:pt idx="37" formatCode="0.00">
                  <c:v>2.6214465916248577</c:v>
                </c:pt>
                <c:pt idx="38" formatCode="0.00">
                  <c:v>2.156669381747347</c:v>
                </c:pt>
                <c:pt idx="39" formatCode="0.00">
                  <c:v>1.9777838969204835</c:v>
                </c:pt>
                <c:pt idx="40" formatCode="0.00">
                  <c:v>2.1274243278669478</c:v>
                </c:pt>
                <c:pt idx="41" formatCode="0.00">
                  <c:v>2.1338397816489989</c:v>
                </c:pt>
                <c:pt idx="42" formatCode="0.00">
                  <c:v>2.3261912168836609</c:v>
                </c:pt>
                <c:pt idx="43" formatCode="0.00">
                  <c:v>2.3859894368494432</c:v>
                </c:pt>
                <c:pt idx="44" formatCode="0.00">
                  <c:v>2.6249104271118302</c:v>
                </c:pt>
                <c:pt idx="45" formatCode="0.00">
                  <c:v>2.9293138411888582</c:v>
                </c:pt>
                <c:pt idx="46" formatCode="0.00">
                  <c:v>2.8259988350272121</c:v>
                </c:pt>
                <c:pt idx="47" formatCode="0.00">
                  <c:v>2.6222736683823689</c:v>
                </c:pt>
                <c:pt idx="48" formatCode="0.00">
                  <c:v>2.6811949968526037</c:v>
                </c:pt>
                <c:pt idx="49" formatCode="0.00">
                  <c:v>3.2052099158266678</c:v>
                </c:pt>
                <c:pt idx="50" formatCode="0.00">
                  <c:v>3.486390155348325</c:v>
                </c:pt>
                <c:pt idx="51" formatCode="0.00">
                  <c:v>4.1871321740110305</c:v>
                </c:pt>
                <c:pt idx="52" formatCode="0.00">
                  <c:v>4.4029068032835728</c:v>
                </c:pt>
                <c:pt idx="53" formatCode="0.00">
                  <c:v>4.2273912284452306</c:v>
                </c:pt>
                <c:pt idx="54" formatCode="0.00">
                  <c:v>4.3690814553598551</c:v>
                </c:pt>
                <c:pt idx="55" formatCode="0.00">
                  <c:v>4.3690814553598551</c:v>
                </c:pt>
                <c:pt idx="56" formatCode="0.00">
                  <c:v>4.3690814553598551</c:v>
                </c:pt>
                <c:pt idx="57" formatCode="0.00">
                  <c:v>4.3690814553598551</c:v>
                </c:pt>
                <c:pt idx="58" formatCode="0.00">
                  <c:v>4.3690814553598551</c:v>
                </c:pt>
                <c:pt idx="59" formatCode="0.00">
                  <c:v>4.3690814553598551</c:v>
                </c:pt>
                <c:pt idx="60" formatCode="0.00">
                  <c:v>4.3690814553598551</c:v>
                </c:pt>
                <c:pt idx="61" formatCode="0.00">
                  <c:v>4.3690814553598551</c:v>
                </c:pt>
                <c:pt idx="62" formatCode="0.00">
                  <c:v>4.3690814553598551</c:v>
                </c:pt>
                <c:pt idx="63" formatCode="0.00">
                  <c:v>4.3690814553598551</c:v>
                </c:pt>
                <c:pt idx="64" formatCode="0.00">
                  <c:v>4.3690814553598551</c:v>
                </c:pt>
                <c:pt idx="65" formatCode="0.00">
                  <c:v>4.4209732017890095</c:v>
                </c:pt>
                <c:pt idx="66" formatCode="0.00">
                  <c:v>4.4250553484519326</c:v>
                </c:pt>
                <c:pt idx="67" formatCode="0.00">
                  <c:v>3.0874543396114751</c:v>
                </c:pt>
                <c:pt idx="68" formatCode="0.00">
                  <c:v>3.7761955695889977</c:v>
                </c:pt>
                <c:pt idx="69" formatCode="0.00">
                  <c:v>3.239034122954858</c:v>
                </c:pt>
                <c:pt idx="70" formatCode="0.00">
                  <c:v>4.8726780357157455</c:v>
                </c:pt>
                <c:pt idx="71" formatCode="0.00">
                  <c:v>5.1484242858742633</c:v>
                </c:pt>
                <c:pt idx="72" formatCode="0.00">
                  <c:v>4.9403853910743889</c:v>
                </c:pt>
                <c:pt idx="73" formatCode="0.00">
                  <c:v>4.9130500289071879</c:v>
                </c:pt>
                <c:pt idx="74" formatCode="0.00">
                  <c:v>4.4021827783887106</c:v>
                </c:pt>
                <c:pt idx="75" formatCode="0.00">
                  <c:v>6.3466227430981421</c:v>
                </c:pt>
                <c:pt idx="76" formatCode="0.00">
                  <c:v>6.7327230880887745</c:v>
                </c:pt>
                <c:pt idx="77" formatCode="0.00">
                  <c:v>4.7878013274015361</c:v>
                </c:pt>
                <c:pt idx="78" formatCode="0.00">
                  <c:v>5.3440326923402264</c:v>
                </c:pt>
                <c:pt idx="79" formatCode="0.00">
                  <c:v>7.1626478538025475</c:v>
                </c:pt>
                <c:pt idx="80" formatCode="0.00">
                  <c:v>5.353189858040265</c:v>
                </c:pt>
                <c:pt idx="81" formatCode="0.00">
                  <c:v>3.9403320893046829</c:v>
                </c:pt>
                <c:pt idx="82" formatCode="0.00">
                  <c:v>5.1712428582825121</c:v>
                </c:pt>
                <c:pt idx="83" formatCode="0.00">
                  <c:v>4.9057447546136119</c:v>
                </c:pt>
                <c:pt idx="84" formatCode="0.00">
                  <c:v>6.7374722198701775</c:v>
                </c:pt>
                <c:pt idx="85" formatCode="0.00">
                  <c:v>5.2213100923978617</c:v>
                </c:pt>
                <c:pt idx="86" formatCode="0.00">
                  <c:v>5.3348222895155466</c:v>
                </c:pt>
                <c:pt idx="87" formatCode="0.00">
                  <c:v>6.7894255692578254</c:v>
                </c:pt>
                <c:pt idx="88" formatCode="0.00">
                  <c:v>5.0627360916747541</c:v>
                </c:pt>
                <c:pt idx="89" formatCode="0.00">
                  <c:v>5.0643100092376656</c:v>
                </c:pt>
                <c:pt idx="90" formatCode="0.00">
                  <c:v>4.9908716774135371</c:v>
                </c:pt>
                <c:pt idx="91" formatCode="0.00">
                  <c:v>7.5752758777268365</c:v>
                </c:pt>
                <c:pt idx="92" formatCode="0.00">
                  <c:v>5.4849597270468706</c:v>
                </c:pt>
                <c:pt idx="93" formatCode="0.00">
                  <c:v>6.2831549641852327</c:v>
                </c:pt>
                <c:pt idx="94" formatCode="0.00">
                  <c:v>5.8073352338657118</c:v>
                </c:pt>
                <c:pt idx="95" formatCode="0.00">
                  <c:v>5.2269395380613846</c:v>
                </c:pt>
                <c:pt idx="96" formatCode="0.00">
                  <c:v>8.8650767934304842</c:v>
                </c:pt>
                <c:pt idx="97" formatCode="0.00">
                  <c:v>5.5191276938940499</c:v>
                </c:pt>
                <c:pt idx="98" formatCode="0.00">
                  <c:v>4.8886119071149219</c:v>
                </c:pt>
                <c:pt idx="99" formatCode="0.00">
                  <c:v>8.1193866704499538</c:v>
                </c:pt>
                <c:pt idx="100" formatCode="0.00">
                  <c:v>5.9381110897026046</c:v>
                </c:pt>
                <c:pt idx="101" formatCode="0.00">
                  <c:v>6.630092559243689</c:v>
                </c:pt>
                <c:pt idx="102" formatCode="0.00">
                  <c:v>4.7346645927865909</c:v>
                </c:pt>
                <c:pt idx="103" formatCode="0.00">
                  <c:v>8.3783118905539933</c:v>
                </c:pt>
                <c:pt idx="104" formatCode="0.00">
                  <c:v>12.384151120909749</c:v>
                </c:pt>
                <c:pt idx="105" formatCode="0.00">
                  <c:v>12.738696681341768</c:v>
                </c:pt>
                <c:pt idx="106" formatCode="0.00">
                  <c:v>8.3017675527733807</c:v>
                </c:pt>
                <c:pt idx="107" formatCode="0.00">
                  <c:v>8.7593436810154959</c:v>
                </c:pt>
                <c:pt idx="108" formatCode="0.00">
                  <c:v>9.8266411751596348</c:v>
                </c:pt>
                <c:pt idx="109" formatCode="0.00">
                  <c:v>8.1569078156179238</c:v>
                </c:pt>
                <c:pt idx="110" formatCode="0.00">
                  <c:v>7.6156486314486385</c:v>
                </c:pt>
                <c:pt idx="111" formatCode="0.00">
                  <c:v>6.6073987138131258</c:v>
                </c:pt>
                <c:pt idx="112" formatCode="0.00">
                  <c:v>5.6518467047796079</c:v>
                </c:pt>
                <c:pt idx="113" formatCode="0.00">
                  <c:v>6.9844141434871254</c:v>
                </c:pt>
                <c:pt idx="114" formatCode="0.00">
                  <c:v>6.868140080397108</c:v>
                </c:pt>
                <c:pt idx="115" formatCode="0.00">
                  <c:v>9.3937606082338441</c:v>
                </c:pt>
                <c:pt idx="116" formatCode="0.00">
                  <c:v>10.616034414272214</c:v>
                </c:pt>
                <c:pt idx="117" formatCode="0.00">
                  <c:v>9.2982608119666157</c:v>
                </c:pt>
                <c:pt idx="118" formatCode="0.00">
                  <c:v>9.6519945062481636</c:v>
                </c:pt>
                <c:pt idx="119" formatCode="0.00">
                  <c:v>16.177010671035593</c:v>
                </c:pt>
              </c:numCache>
            </c:numRef>
          </c:val>
        </c:ser>
        <c:ser>
          <c:idx val="2"/>
          <c:order val="2"/>
          <c:tx>
            <c:strRef>
              <c:f>'Month Stats'!$D$1</c:f>
              <c:strCache>
                <c:ptCount val="1"/>
                <c:pt idx="0">
                  <c:v>port43</c:v>
                </c:pt>
              </c:strCache>
            </c:strRef>
          </c:tx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Stats'!$D$2:$D$121</c:f>
              <c:numCache>
                <c:formatCode>General</c:formatCode>
                <c:ptCount val="120"/>
                <c:pt idx="21">
                  <c:v>48272716</c:v>
                </c:pt>
                <c:pt idx="22">
                  <c:v>46026958</c:v>
                </c:pt>
                <c:pt idx="23">
                  <c:v>46994262</c:v>
                </c:pt>
                <c:pt idx="24">
                  <c:v>52102027.000000007</c:v>
                </c:pt>
                <c:pt idx="25">
                  <c:v>57616101.000000007</c:v>
                </c:pt>
                <c:pt idx="26">
                  <c:v>60394537.000000007</c:v>
                </c:pt>
                <c:pt idx="27">
                  <c:v>66029481</c:v>
                </c:pt>
                <c:pt idx="28">
                  <c:v>61984625</c:v>
                </c:pt>
                <c:pt idx="29">
                  <c:v>72538279</c:v>
                </c:pt>
                <c:pt idx="30">
                  <c:v>65145719</c:v>
                </c:pt>
                <c:pt idx="31">
                  <c:v>63663322</c:v>
                </c:pt>
                <c:pt idx="32">
                  <c:v>42491949</c:v>
                </c:pt>
                <c:pt idx="33">
                  <c:v>65311633.000000007</c:v>
                </c:pt>
                <c:pt idx="34">
                  <c:v>37992958</c:v>
                </c:pt>
                <c:pt idx="35">
                  <c:v>45043706</c:v>
                </c:pt>
                <c:pt idx="36">
                  <c:v>64205780</c:v>
                </c:pt>
                <c:pt idx="37">
                  <c:v>60717301.000000007</c:v>
                </c:pt>
                <c:pt idx="38">
                  <c:v>65627048</c:v>
                </c:pt>
                <c:pt idx="39">
                  <c:v>74298999</c:v>
                </c:pt>
                <c:pt idx="40">
                  <c:v>70093858</c:v>
                </c:pt>
                <c:pt idx="41">
                  <c:v>77323222</c:v>
                </c:pt>
                <c:pt idx="42">
                  <c:v>80533510.999999985</c:v>
                </c:pt>
                <c:pt idx="43">
                  <c:v>78515035</c:v>
                </c:pt>
                <c:pt idx="44">
                  <c:v>68885092</c:v>
                </c:pt>
                <c:pt idx="45">
                  <c:v>77520527</c:v>
                </c:pt>
                <c:pt idx="46">
                  <c:v>88236412.000000015</c:v>
                </c:pt>
                <c:pt idx="47">
                  <c:v>90880268</c:v>
                </c:pt>
                <c:pt idx="48">
                  <c:v>89714753</c:v>
                </c:pt>
                <c:pt idx="49">
                  <c:v>85442058.999999985</c:v>
                </c:pt>
                <c:pt idx="50">
                  <c:v>83030233.999999985</c:v>
                </c:pt>
                <c:pt idx="51">
                  <c:v>74726839</c:v>
                </c:pt>
                <c:pt idx="52">
                  <c:v>75809182</c:v>
                </c:pt>
                <c:pt idx="53">
                  <c:v>85340306</c:v>
                </c:pt>
                <c:pt idx="54">
                  <c:v>78296985</c:v>
                </c:pt>
                <c:pt idx="55">
                  <c:v>78296985</c:v>
                </c:pt>
                <c:pt idx="56">
                  <c:v>78296985</c:v>
                </c:pt>
                <c:pt idx="57">
                  <c:v>78296985</c:v>
                </c:pt>
                <c:pt idx="58">
                  <c:v>78296985</c:v>
                </c:pt>
                <c:pt idx="59">
                  <c:v>78296985</c:v>
                </c:pt>
                <c:pt idx="60">
                  <c:v>78296985</c:v>
                </c:pt>
                <c:pt idx="61">
                  <c:v>78296985</c:v>
                </c:pt>
                <c:pt idx="62">
                  <c:v>78296985</c:v>
                </c:pt>
                <c:pt idx="63">
                  <c:v>78296985</c:v>
                </c:pt>
                <c:pt idx="64">
                  <c:v>78296985</c:v>
                </c:pt>
                <c:pt idx="65">
                  <c:v>75188311</c:v>
                </c:pt>
                <c:pt idx="66">
                  <c:v>76850142.999999985</c:v>
                </c:pt>
                <c:pt idx="67">
                  <c:v>96654018.000000015</c:v>
                </c:pt>
                <c:pt idx="68">
                  <c:v>88944046.000000015</c:v>
                </c:pt>
                <c:pt idx="69">
                  <c:v>86439620.999999985</c:v>
                </c:pt>
                <c:pt idx="70">
                  <c:v>83064336.000000015</c:v>
                </c:pt>
                <c:pt idx="71">
                  <c:v>75948407.999999985</c:v>
                </c:pt>
                <c:pt idx="72">
                  <c:v>77816764.000000015</c:v>
                </c:pt>
                <c:pt idx="73">
                  <c:v>73124327.999999985</c:v>
                </c:pt>
                <c:pt idx="74">
                  <c:v>81733225.999999985</c:v>
                </c:pt>
                <c:pt idx="75">
                  <c:v>86137313</c:v>
                </c:pt>
                <c:pt idx="76">
                  <c:v>85250040.000000015</c:v>
                </c:pt>
                <c:pt idx="77">
                  <c:v>101478402</c:v>
                </c:pt>
                <c:pt idx="78">
                  <c:v>102375678.99999999</c:v>
                </c:pt>
                <c:pt idx="79">
                  <c:v>99461663.999999985</c:v>
                </c:pt>
                <c:pt idx="80">
                  <c:v>79582489.000000015</c:v>
                </c:pt>
                <c:pt idx="81">
                  <c:v>91865753.999999985</c:v>
                </c:pt>
                <c:pt idx="82">
                  <c:v>124738841</c:v>
                </c:pt>
                <c:pt idx="83">
                  <c:v>127955908</c:v>
                </c:pt>
                <c:pt idx="84">
                  <c:v>105712422.99999999</c:v>
                </c:pt>
                <c:pt idx="85">
                  <c:v>99789970</c:v>
                </c:pt>
                <c:pt idx="86">
                  <c:v>96359165</c:v>
                </c:pt>
                <c:pt idx="87">
                  <c:v>97750528.000000015</c:v>
                </c:pt>
                <c:pt idx="88">
                  <c:v>92278659.999999985</c:v>
                </c:pt>
                <c:pt idx="89">
                  <c:v>125091319</c:v>
                </c:pt>
                <c:pt idx="90">
                  <c:v>116897930</c:v>
                </c:pt>
                <c:pt idx="91">
                  <c:v>132389906</c:v>
                </c:pt>
                <c:pt idx="92">
                  <c:v>132823832.00000001</c:v>
                </c:pt>
                <c:pt idx="93">
                  <c:v>137376197</c:v>
                </c:pt>
                <c:pt idx="94">
                  <c:v>137283444.99999997</c:v>
                </c:pt>
                <c:pt idx="95">
                  <c:v>127993700</c:v>
                </c:pt>
                <c:pt idx="96">
                  <c:v>132345195</c:v>
                </c:pt>
                <c:pt idx="97">
                  <c:v>145008114</c:v>
                </c:pt>
                <c:pt idx="98">
                  <c:v>129835040.00000001</c:v>
                </c:pt>
                <c:pt idx="99">
                  <c:v>124098364.99999999</c:v>
                </c:pt>
                <c:pt idx="100">
                  <c:v>135765991</c:v>
                </c:pt>
                <c:pt idx="101">
                  <c:v>156566398.99999997</c:v>
                </c:pt>
                <c:pt idx="102">
                  <c:v>205875576</c:v>
                </c:pt>
                <c:pt idx="103">
                  <c:v>197483884.99999997</c:v>
                </c:pt>
                <c:pt idx="104">
                  <c:v>184323462.99999997</c:v>
                </c:pt>
                <c:pt idx="105">
                  <c:v>193398519.99999997</c:v>
                </c:pt>
                <c:pt idx="106">
                  <c:v>183466966</c:v>
                </c:pt>
                <c:pt idx="107">
                  <c:v>206372797.00000003</c:v>
                </c:pt>
                <c:pt idx="108">
                  <c:v>211074984</c:v>
                </c:pt>
                <c:pt idx="109">
                  <c:v>225982278</c:v>
                </c:pt>
                <c:pt idx="110">
                  <c:v>249746290.99999994</c:v>
                </c:pt>
                <c:pt idx="111">
                  <c:v>304498250</c:v>
                </c:pt>
                <c:pt idx="112">
                  <c:v>265569140.99999997</c:v>
                </c:pt>
                <c:pt idx="113">
                  <c:v>283931767</c:v>
                </c:pt>
                <c:pt idx="114">
                  <c:v>274484196</c:v>
                </c:pt>
                <c:pt idx="115">
                  <c:v>300605797.99999988</c:v>
                </c:pt>
                <c:pt idx="116">
                  <c:v>354225322.99999988</c:v>
                </c:pt>
                <c:pt idx="117">
                  <c:v>445828682.99999988</c:v>
                </c:pt>
                <c:pt idx="118">
                  <c:v>398848914</c:v>
                </c:pt>
                <c:pt idx="119">
                  <c:v>429899171</c:v>
                </c:pt>
              </c:numCache>
            </c:numRef>
          </c:val>
        </c:ser>
        <c:ser>
          <c:idx val="3"/>
          <c:order val="3"/>
          <c:tx>
            <c:strRef>
              <c:f>'Month Stats'!$E$1</c:f>
              <c:strCache>
                <c:ptCount val="1"/>
                <c:pt idx="0">
                  <c:v>port43 qps</c:v>
                </c:pt>
              </c:strCache>
            </c:strRef>
          </c:tx>
          <c:spPr>
            <a:gradFill rotWithShape="0">
              <a:gsLst>
                <a:gs pos="0">
                  <a:srgbClr val="C8B0ED"/>
                </a:gs>
                <a:gs pos="100000">
                  <a:srgbClr val="7F5BAB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Stats'!$E$2:$E$121</c:f>
              <c:numCache>
                <c:formatCode>General</c:formatCode>
                <c:ptCount val="120"/>
                <c:pt idx="21" formatCode="0.00">
                  <c:v>18.356432839315708</c:v>
                </c:pt>
                <c:pt idx="22" formatCode="0.00">
                  <c:v>17.502449278491021</c:v>
                </c:pt>
                <c:pt idx="23" formatCode="0.00">
                  <c:v>17.870281304167932</c:v>
                </c:pt>
                <c:pt idx="24" formatCode="0.00">
                  <c:v>19.812586460180039</c:v>
                </c:pt>
                <c:pt idx="25" formatCode="0.00">
                  <c:v>21.909396779533452</c:v>
                </c:pt>
                <c:pt idx="26" formatCode="0.00">
                  <c:v>22.965939233708468</c:v>
                </c:pt>
                <c:pt idx="27" formatCode="0.00">
                  <c:v>25.108712204868972</c:v>
                </c:pt>
                <c:pt idx="28" formatCode="0.00">
                  <c:v>23.570594326672506</c:v>
                </c:pt>
                <c:pt idx="29" formatCode="0.00">
                  <c:v>27.583781421021527</c:v>
                </c:pt>
                <c:pt idx="30" formatCode="0.00">
                  <c:v>24.772648292514479</c:v>
                </c:pt>
                <c:pt idx="31" formatCode="0.00">
                  <c:v>24.208944336604826</c:v>
                </c:pt>
                <c:pt idx="32" formatCode="0.00">
                  <c:v>16.158208459414858</c:v>
                </c:pt>
                <c:pt idx="33" formatCode="0.00">
                  <c:v>24.835739608903168</c:v>
                </c:pt>
                <c:pt idx="34" formatCode="0.00">
                  <c:v>14.44739885557598</c:v>
                </c:pt>
                <c:pt idx="35" formatCode="0.00">
                  <c:v>17.128552783789587</c:v>
                </c:pt>
                <c:pt idx="36" formatCode="0.00">
                  <c:v>24.415222223375167</c:v>
                </c:pt>
                <c:pt idx="37" formatCode="0.00">
                  <c:v>23.088675142932079</c:v>
                </c:pt>
                <c:pt idx="38" formatCode="0.00">
                  <c:v>24.955680949349272</c:v>
                </c:pt>
                <c:pt idx="39" formatCode="0.00">
                  <c:v>28.253321921474001</c:v>
                </c:pt>
                <c:pt idx="40" formatCode="0.00">
                  <c:v>26.654253239563634</c:v>
                </c:pt>
                <c:pt idx="41" formatCode="0.00">
                  <c:v>29.403328612429888</c:v>
                </c:pt>
                <c:pt idx="42" formatCode="0.00">
                  <c:v>30.624089723598669</c:v>
                </c:pt>
                <c:pt idx="43" formatCode="0.00">
                  <c:v>29.856533592475426</c:v>
                </c:pt>
                <c:pt idx="44" formatCode="0.00">
                  <c:v>26.194601623991641</c:v>
                </c:pt>
                <c:pt idx="45" formatCode="0.00">
                  <c:v>29.478356832954308</c:v>
                </c:pt>
                <c:pt idx="46" formatCode="0.00">
                  <c:v>33.553234727049428</c:v>
                </c:pt>
                <c:pt idx="47" formatCode="0.00">
                  <c:v>34.55860109385624</c:v>
                </c:pt>
                <c:pt idx="48" formatCode="0.00">
                  <c:v>34.115396327405819</c:v>
                </c:pt>
                <c:pt idx="49" formatCode="0.00">
                  <c:v>32.490639592070082</c:v>
                </c:pt>
                <c:pt idx="50" formatCode="0.00">
                  <c:v>31.573506534284743</c:v>
                </c:pt>
                <c:pt idx="51" formatCode="0.00">
                  <c:v>28.416014574316915</c:v>
                </c:pt>
                <c:pt idx="52" formatCode="0.00">
                  <c:v>28.827591925560288</c:v>
                </c:pt>
                <c:pt idx="53" formatCode="0.00">
                  <c:v>32.451946469629924</c:v>
                </c:pt>
                <c:pt idx="54" formatCode="0.00">
                  <c:v>29.773616770877613</c:v>
                </c:pt>
                <c:pt idx="55" formatCode="0.00">
                  <c:v>29.773616770877613</c:v>
                </c:pt>
                <c:pt idx="56" formatCode="0.00">
                  <c:v>29.773616770877613</c:v>
                </c:pt>
                <c:pt idx="57" formatCode="0.00">
                  <c:v>29.773616770877613</c:v>
                </c:pt>
                <c:pt idx="58" formatCode="0.00">
                  <c:v>29.773616770877613</c:v>
                </c:pt>
                <c:pt idx="59" formatCode="0.00">
                  <c:v>29.773616770877613</c:v>
                </c:pt>
                <c:pt idx="60" formatCode="0.00">
                  <c:v>29.773616770877613</c:v>
                </c:pt>
                <c:pt idx="61" formatCode="0.00">
                  <c:v>29.773616770877613</c:v>
                </c:pt>
                <c:pt idx="62" formatCode="0.00">
                  <c:v>29.773616770877613</c:v>
                </c:pt>
                <c:pt idx="63" formatCode="0.00">
                  <c:v>29.773616770877613</c:v>
                </c:pt>
                <c:pt idx="64" formatCode="0.00">
                  <c:v>29.773616770877613</c:v>
                </c:pt>
                <c:pt idx="65" formatCode="0.00">
                  <c:v>28.5914963055546</c:v>
                </c:pt>
                <c:pt idx="66" formatCode="0.00">
                  <c:v>29.223433143295928</c:v>
                </c:pt>
                <c:pt idx="67" formatCode="0.00">
                  <c:v>36.754157153018099</c:v>
                </c:pt>
                <c:pt idx="68" formatCode="0.00">
                  <c:v>33.822323294508919</c:v>
                </c:pt>
                <c:pt idx="69" formatCode="0.00">
                  <c:v>32.869977681438229</c:v>
                </c:pt>
                <c:pt idx="70" formatCode="0.00">
                  <c:v>31.586474337312154</c:v>
                </c:pt>
                <c:pt idx="71" formatCode="0.00">
                  <c:v>28.880534724935544</c:v>
                </c:pt>
                <c:pt idx="72" formatCode="0.00">
                  <c:v>29.591005447857636</c:v>
                </c:pt>
                <c:pt idx="73" formatCode="0.00">
                  <c:v>27.80663544707318</c:v>
                </c:pt>
                <c:pt idx="74" formatCode="0.00">
                  <c:v>31.080299559063796</c:v>
                </c:pt>
                <c:pt idx="75" formatCode="0.00">
                  <c:v>32.755020476652177</c:v>
                </c:pt>
                <c:pt idx="76" formatCode="0.00">
                  <c:v>32.417621453265014</c:v>
                </c:pt>
                <c:pt idx="77" formatCode="0.00">
                  <c:v>38.588702383227954</c:v>
                </c:pt>
                <c:pt idx="78" formatCode="0.00">
                  <c:v>38.929905579434326</c:v>
                </c:pt>
                <c:pt idx="79" formatCode="0.00">
                  <c:v>37.821807152980263</c:v>
                </c:pt>
                <c:pt idx="80" formatCode="0.00">
                  <c:v>30.262449175515211</c:v>
                </c:pt>
                <c:pt idx="81" formatCode="0.00">
                  <c:v>34.933347100960781</c:v>
                </c:pt>
                <c:pt idx="82" formatCode="0.00">
                  <c:v>47.43383731030562</c:v>
                </c:pt>
                <c:pt idx="83" formatCode="0.00">
                  <c:v>48.657175858836396</c:v>
                </c:pt>
                <c:pt idx="84" formatCode="0.00">
                  <c:v>40.198753123417355</c:v>
                </c:pt>
                <c:pt idx="85" formatCode="0.00">
                  <c:v>37.946650491808441</c:v>
                </c:pt>
                <c:pt idx="86" formatCode="0.00">
                  <c:v>36.642034825118309</c:v>
                </c:pt>
                <c:pt idx="87" formatCode="0.00">
                  <c:v>37.171121721008078</c:v>
                </c:pt>
                <c:pt idx="88" formatCode="0.00">
                  <c:v>35.090360873667279</c:v>
                </c:pt>
                <c:pt idx="89" formatCode="0.00">
                  <c:v>47.567872418964853</c:v>
                </c:pt>
                <c:pt idx="90" formatCode="0.00">
                  <c:v>44.452211909933446</c:v>
                </c:pt>
                <c:pt idx="91" formatCode="0.00">
                  <c:v>50.34327088810015</c:v>
                </c:pt>
                <c:pt idx="92" formatCode="0.00">
                  <c:v>50.508277834803401</c:v>
                </c:pt>
                <c:pt idx="93" formatCode="0.00">
                  <c:v>52.239383712138995</c:v>
                </c:pt>
                <c:pt idx="94" formatCode="0.00">
                  <c:v>52.204113356546983</c:v>
                </c:pt>
                <c:pt idx="95" formatCode="0.00">
                  <c:v>48.671546840362772</c:v>
                </c:pt>
                <c:pt idx="96" formatCode="0.00">
                  <c:v>50.326268851821958</c:v>
                </c:pt>
                <c:pt idx="97" formatCode="0.00">
                  <c:v>55.14153597234602</c:v>
                </c:pt>
                <c:pt idx="98" formatCode="0.00">
                  <c:v>49.371744319293462</c:v>
                </c:pt>
                <c:pt idx="99" formatCode="0.00">
                  <c:v>47.190286591527055</c:v>
                </c:pt>
                <c:pt idx="100" formatCode="0.00">
                  <c:v>51.627078444366951</c:v>
                </c:pt>
                <c:pt idx="101" formatCode="0.00">
                  <c:v>59.536749250591456</c:v>
                </c:pt>
                <c:pt idx="102" formatCode="0.00">
                  <c:v>78.287312114351238</c:v>
                </c:pt>
                <c:pt idx="103" formatCode="0.00">
                  <c:v>75.096244260415347</c:v>
                </c:pt>
                <c:pt idx="104" formatCode="0.00">
                  <c:v>70.091794074101884</c:v>
                </c:pt>
                <c:pt idx="105" formatCode="0.00">
                  <c:v>73.542722220209555</c:v>
                </c:pt>
                <c:pt idx="106" formatCode="0.00">
                  <c:v>69.766098091767361</c:v>
                </c:pt>
                <c:pt idx="107" formatCode="0.00">
                  <c:v>78.476387945361182</c:v>
                </c:pt>
                <c:pt idx="108" formatCode="0.00">
                  <c:v>80.264465911875646</c:v>
                </c:pt>
                <c:pt idx="109" formatCode="0.00">
                  <c:v>85.933190686485986</c:v>
                </c:pt>
                <c:pt idx="110" formatCode="0.00">
                  <c:v>94.969817269235747</c:v>
                </c:pt>
                <c:pt idx="111" formatCode="0.00">
                  <c:v>115.79008058743118</c:v>
                </c:pt>
                <c:pt idx="112" formatCode="0.00">
                  <c:v>100.98669610720222</c:v>
                </c:pt>
                <c:pt idx="113" formatCode="0.00">
                  <c:v>107.96936331247137</c:v>
                </c:pt>
                <c:pt idx="114" formatCode="0.00">
                  <c:v>104.37678106464077</c:v>
                </c:pt>
                <c:pt idx="115" formatCode="0.00">
                  <c:v>114.30991664309752</c:v>
                </c:pt>
                <c:pt idx="116" formatCode="0.00">
                  <c:v>134.69955474712521</c:v>
                </c:pt>
                <c:pt idx="117" formatCode="0.00">
                  <c:v>169.53312254752964</c:v>
                </c:pt>
                <c:pt idx="118" formatCode="0.00">
                  <c:v>151.66835242655546</c:v>
                </c:pt>
                <c:pt idx="119" formatCode="0.00">
                  <c:v>163.47568386537478</c:v>
                </c:pt>
              </c:numCache>
            </c:numRef>
          </c:val>
        </c:ser>
        <c:ser>
          <c:idx val="4"/>
          <c:order val="4"/>
          <c:tx>
            <c:strRef>
              <c:f>'Month Stats'!$F$1</c:f>
              <c:strCache>
                <c:ptCount val="1"/>
                <c:pt idx="0">
                  <c:v>total queries</c:v>
                </c:pt>
              </c:strCache>
            </c:strRef>
          </c:tx>
          <c:spPr>
            <a:gradFill rotWithShape="0">
              <a:gsLst>
                <a:gs pos="0">
                  <a:srgbClr val="95EEFF"/>
                </a:gs>
                <a:gs pos="100000">
                  <a:srgbClr val="39B7D8"/>
                </a:gs>
              </a:gsLst>
              <a:lin ang="5400000" scaled="1"/>
            </a:gradFill>
            <a:ln w="25400">
              <a:noFill/>
            </a:ln>
          </c:spPr>
          <c:cat>
            <c:strRef>
              <c:f>'Month Stats'!$A$2:$A$121</c:f>
              <c:strCache>
                <c:ptCount val="120"/>
                <c:pt idx="0">
                  <c:v>1999-10</c:v>
                </c:pt>
                <c:pt idx="1">
                  <c:v>1999-11</c:v>
                </c:pt>
                <c:pt idx="2">
                  <c:v>1999-12</c:v>
                </c:pt>
                <c:pt idx="3">
                  <c:v>2000-01</c:v>
                </c:pt>
                <c:pt idx="4">
                  <c:v>2000-02</c:v>
                </c:pt>
                <c:pt idx="5">
                  <c:v>2000-03</c:v>
                </c:pt>
                <c:pt idx="6">
                  <c:v>2000-04</c:v>
                </c:pt>
                <c:pt idx="7">
                  <c:v>2000-05</c:v>
                </c:pt>
                <c:pt idx="8">
                  <c:v>2000-06</c:v>
                </c:pt>
                <c:pt idx="9">
                  <c:v>2000-07</c:v>
                </c:pt>
                <c:pt idx="10">
                  <c:v>2000-08</c:v>
                </c:pt>
                <c:pt idx="11">
                  <c:v>2000-09</c:v>
                </c:pt>
                <c:pt idx="12">
                  <c:v>2000-10</c:v>
                </c:pt>
                <c:pt idx="13">
                  <c:v>2000-11</c:v>
                </c:pt>
                <c:pt idx="14">
                  <c:v>2000-12</c:v>
                </c:pt>
                <c:pt idx="15">
                  <c:v>2001-01</c:v>
                </c:pt>
                <c:pt idx="16">
                  <c:v>2001-02</c:v>
                </c:pt>
                <c:pt idx="17">
                  <c:v>2001-03</c:v>
                </c:pt>
                <c:pt idx="18">
                  <c:v>2001-04</c:v>
                </c:pt>
                <c:pt idx="19">
                  <c:v>2001-05</c:v>
                </c:pt>
                <c:pt idx="20">
                  <c:v>2001-06</c:v>
                </c:pt>
                <c:pt idx="21">
                  <c:v>2001-07</c:v>
                </c:pt>
                <c:pt idx="22">
                  <c:v>2001-08</c:v>
                </c:pt>
                <c:pt idx="23">
                  <c:v>2001-09</c:v>
                </c:pt>
                <c:pt idx="24">
                  <c:v>2001-10</c:v>
                </c:pt>
                <c:pt idx="25">
                  <c:v>2001-11</c:v>
                </c:pt>
                <c:pt idx="26">
                  <c:v>2001-12</c:v>
                </c:pt>
                <c:pt idx="27">
                  <c:v>2002-01</c:v>
                </c:pt>
                <c:pt idx="28">
                  <c:v>2002-02</c:v>
                </c:pt>
                <c:pt idx="29">
                  <c:v>2002-03</c:v>
                </c:pt>
                <c:pt idx="30">
                  <c:v>2002-04</c:v>
                </c:pt>
                <c:pt idx="31">
                  <c:v>2002-05</c:v>
                </c:pt>
                <c:pt idx="32">
                  <c:v>2002-06</c:v>
                </c:pt>
                <c:pt idx="33">
                  <c:v>2002-07</c:v>
                </c:pt>
                <c:pt idx="34">
                  <c:v>2002-08</c:v>
                </c:pt>
                <c:pt idx="35">
                  <c:v>2002-09</c:v>
                </c:pt>
                <c:pt idx="36">
                  <c:v>2002-10</c:v>
                </c:pt>
                <c:pt idx="37">
                  <c:v>2002-11</c:v>
                </c:pt>
                <c:pt idx="38">
                  <c:v>2002-12</c:v>
                </c:pt>
                <c:pt idx="39">
                  <c:v>2003-01</c:v>
                </c:pt>
                <c:pt idx="40">
                  <c:v>2003-02</c:v>
                </c:pt>
                <c:pt idx="41">
                  <c:v>2003-03</c:v>
                </c:pt>
                <c:pt idx="42">
                  <c:v>2003-04</c:v>
                </c:pt>
                <c:pt idx="43">
                  <c:v>2003-05</c:v>
                </c:pt>
                <c:pt idx="44">
                  <c:v>2003-06</c:v>
                </c:pt>
                <c:pt idx="45">
                  <c:v>2003-07</c:v>
                </c:pt>
                <c:pt idx="46">
                  <c:v>2003-08</c:v>
                </c:pt>
                <c:pt idx="47">
                  <c:v>2003-09</c:v>
                </c:pt>
                <c:pt idx="48">
                  <c:v>2003-10</c:v>
                </c:pt>
                <c:pt idx="49">
                  <c:v>2003-11</c:v>
                </c:pt>
                <c:pt idx="50">
                  <c:v>2003-12</c:v>
                </c:pt>
                <c:pt idx="51">
                  <c:v>2004-01</c:v>
                </c:pt>
                <c:pt idx="52">
                  <c:v>2004-02</c:v>
                </c:pt>
                <c:pt idx="53">
                  <c:v>2004-03</c:v>
                </c:pt>
                <c:pt idx="54">
                  <c:v>2004-04</c:v>
                </c:pt>
                <c:pt idx="55">
                  <c:v>2004-05</c:v>
                </c:pt>
                <c:pt idx="56">
                  <c:v>2004-06</c:v>
                </c:pt>
                <c:pt idx="57">
                  <c:v>2004-07</c:v>
                </c:pt>
                <c:pt idx="58">
                  <c:v>2004-08</c:v>
                </c:pt>
                <c:pt idx="59">
                  <c:v>2004-09</c:v>
                </c:pt>
                <c:pt idx="60">
                  <c:v>2004-10</c:v>
                </c:pt>
                <c:pt idx="61">
                  <c:v>2004-11</c:v>
                </c:pt>
                <c:pt idx="62">
                  <c:v>2004-12</c:v>
                </c:pt>
                <c:pt idx="63">
                  <c:v>2005-01</c:v>
                </c:pt>
                <c:pt idx="64">
                  <c:v>2005-02</c:v>
                </c:pt>
                <c:pt idx="65">
                  <c:v>2005-03</c:v>
                </c:pt>
                <c:pt idx="66">
                  <c:v>2005-04</c:v>
                </c:pt>
                <c:pt idx="67">
                  <c:v>2005-05</c:v>
                </c:pt>
                <c:pt idx="68">
                  <c:v>2005-06</c:v>
                </c:pt>
                <c:pt idx="69">
                  <c:v>2005-07</c:v>
                </c:pt>
                <c:pt idx="70">
                  <c:v>2005-08</c:v>
                </c:pt>
                <c:pt idx="71">
                  <c:v>2005-09</c:v>
                </c:pt>
                <c:pt idx="72">
                  <c:v>2005-10</c:v>
                </c:pt>
                <c:pt idx="73">
                  <c:v>2005-11</c:v>
                </c:pt>
                <c:pt idx="74">
                  <c:v>2005-12</c:v>
                </c:pt>
                <c:pt idx="75">
                  <c:v>2006-01</c:v>
                </c:pt>
                <c:pt idx="76">
                  <c:v>2006-02</c:v>
                </c:pt>
                <c:pt idx="77">
                  <c:v>2006-03</c:v>
                </c:pt>
                <c:pt idx="78">
                  <c:v>2006-04</c:v>
                </c:pt>
                <c:pt idx="79">
                  <c:v>2006-05</c:v>
                </c:pt>
                <c:pt idx="80">
                  <c:v>2006-06</c:v>
                </c:pt>
                <c:pt idx="81">
                  <c:v>2006-07</c:v>
                </c:pt>
                <c:pt idx="82">
                  <c:v>2006-08</c:v>
                </c:pt>
                <c:pt idx="83">
                  <c:v>2006-09</c:v>
                </c:pt>
                <c:pt idx="84">
                  <c:v>2006-10</c:v>
                </c:pt>
                <c:pt idx="85">
                  <c:v>2006-11</c:v>
                </c:pt>
                <c:pt idx="86">
                  <c:v>2006-12</c:v>
                </c:pt>
                <c:pt idx="87">
                  <c:v>2007-01</c:v>
                </c:pt>
                <c:pt idx="88">
                  <c:v>2007-02</c:v>
                </c:pt>
                <c:pt idx="89">
                  <c:v>2007-03</c:v>
                </c:pt>
                <c:pt idx="90">
                  <c:v>2007-04</c:v>
                </c:pt>
                <c:pt idx="91">
                  <c:v>2007-05</c:v>
                </c:pt>
                <c:pt idx="92">
                  <c:v>2007-06</c:v>
                </c:pt>
                <c:pt idx="93">
                  <c:v>2007-07</c:v>
                </c:pt>
                <c:pt idx="94">
                  <c:v>2007-08</c:v>
                </c:pt>
                <c:pt idx="95">
                  <c:v>2007-09</c:v>
                </c:pt>
                <c:pt idx="96">
                  <c:v>2007-10</c:v>
                </c:pt>
                <c:pt idx="97">
                  <c:v>2007-11</c:v>
                </c:pt>
                <c:pt idx="98">
                  <c:v>2007-12</c:v>
                </c:pt>
                <c:pt idx="99">
                  <c:v>2008-01</c:v>
                </c:pt>
                <c:pt idx="100">
                  <c:v>2008-02</c:v>
                </c:pt>
                <c:pt idx="101">
                  <c:v>2008-03</c:v>
                </c:pt>
                <c:pt idx="102">
                  <c:v>2008-04</c:v>
                </c:pt>
                <c:pt idx="103">
                  <c:v>2008-05</c:v>
                </c:pt>
                <c:pt idx="104">
                  <c:v>2008-06</c:v>
                </c:pt>
                <c:pt idx="105">
                  <c:v>2008-07</c:v>
                </c:pt>
                <c:pt idx="106">
                  <c:v>2008-08</c:v>
                </c:pt>
                <c:pt idx="107">
                  <c:v>2008-09</c:v>
                </c:pt>
                <c:pt idx="108">
                  <c:v>2008-10</c:v>
                </c:pt>
                <c:pt idx="109">
                  <c:v>2008-11</c:v>
                </c:pt>
                <c:pt idx="110">
                  <c:v>2008-12</c:v>
                </c:pt>
                <c:pt idx="111">
                  <c:v>2009-01</c:v>
                </c:pt>
                <c:pt idx="112">
                  <c:v>2009-02</c:v>
                </c:pt>
                <c:pt idx="113">
                  <c:v>2009-03</c:v>
                </c:pt>
                <c:pt idx="114">
                  <c:v>2009-04</c:v>
                </c:pt>
                <c:pt idx="115">
                  <c:v>2009-05</c:v>
                </c:pt>
                <c:pt idx="116">
                  <c:v>2009-06</c:v>
                </c:pt>
                <c:pt idx="117">
                  <c:v>2009-07</c:v>
                </c:pt>
                <c:pt idx="118">
                  <c:v>2009-08</c:v>
                </c:pt>
                <c:pt idx="119">
                  <c:v>2009-09</c:v>
                </c:pt>
              </c:strCache>
            </c:strRef>
          </c:cat>
          <c:val>
            <c:numRef>
              <c:f>'Month Stats'!$F$2:$F$121</c:f>
              <c:numCache>
                <c:formatCode>General</c:formatCode>
                <c:ptCount val="120"/>
                <c:pt idx="0">
                  <c:v>9194930.9999999963</c:v>
                </c:pt>
                <c:pt idx="1">
                  <c:v>5141101</c:v>
                </c:pt>
                <c:pt idx="2">
                  <c:v>11300744</c:v>
                </c:pt>
                <c:pt idx="3">
                  <c:v>22514158.999999996</c:v>
                </c:pt>
                <c:pt idx="4">
                  <c:v>11930098</c:v>
                </c:pt>
                <c:pt idx="5">
                  <c:v>28375278</c:v>
                </c:pt>
                <c:pt idx="6">
                  <c:v>28681430.999999996</c:v>
                </c:pt>
                <c:pt idx="7">
                  <c:v>31202452.999999996</c:v>
                </c:pt>
                <c:pt idx="8">
                  <c:v>30529122.999999996</c:v>
                </c:pt>
                <c:pt idx="9">
                  <c:v>33406197.999999996</c:v>
                </c:pt>
                <c:pt idx="10">
                  <c:v>30707315.000000004</c:v>
                </c:pt>
                <c:pt idx="11">
                  <c:v>39212973</c:v>
                </c:pt>
                <c:pt idx="12">
                  <c:v>33910485</c:v>
                </c:pt>
                <c:pt idx="13">
                  <c:v>37168778</c:v>
                </c:pt>
                <c:pt idx="14">
                  <c:v>35849237.000000007</c:v>
                </c:pt>
                <c:pt idx="15">
                  <c:v>39200130</c:v>
                </c:pt>
                <c:pt idx="16">
                  <c:v>33373593.999999996</c:v>
                </c:pt>
                <c:pt idx="17">
                  <c:v>40973794</c:v>
                </c:pt>
                <c:pt idx="18">
                  <c:v>43105207</c:v>
                </c:pt>
                <c:pt idx="19">
                  <c:v>41595616</c:v>
                </c:pt>
                <c:pt idx="20">
                  <c:v>44852108</c:v>
                </c:pt>
                <c:pt idx="21">
                  <c:v>54309461.000000007</c:v>
                </c:pt>
                <c:pt idx="22">
                  <c:v>50781118</c:v>
                </c:pt>
                <c:pt idx="23">
                  <c:v>51666370</c:v>
                </c:pt>
                <c:pt idx="24">
                  <c:v>57411849</c:v>
                </c:pt>
                <c:pt idx="25">
                  <c:v>63435041</c:v>
                </c:pt>
                <c:pt idx="26">
                  <c:v>74843265</c:v>
                </c:pt>
                <c:pt idx="27">
                  <c:v>96901765</c:v>
                </c:pt>
                <c:pt idx="28">
                  <c:v>69919418</c:v>
                </c:pt>
                <c:pt idx="29">
                  <c:v>78948974.999999985</c:v>
                </c:pt>
                <c:pt idx="30">
                  <c:v>72055450</c:v>
                </c:pt>
                <c:pt idx="31">
                  <c:v>69580749</c:v>
                </c:pt>
                <c:pt idx="32">
                  <c:v>46586909</c:v>
                </c:pt>
                <c:pt idx="33">
                  <c:v>85464179</c:v>
                </c:pt>
                <c:pt idx="34">
                  <c:v>57148570</c:v>
                </c:pt>
                <c:pt idx="35">
                  <c:v>55441645</c:v>
                </c:pt>
                <c:pt idx="36">
                  <c:v>72833398</c:v>
                </c:pt>
                <c:pt idx="37">
                  <c:v>67611034</c:v>
                </c:pt>
                <c:pt idx="38">
                  <c:v>71298536</c:v>
                </c:pt>
                <c:pt idx="39">
                  <c:v>79500064</c:v>
                </c:pt>
                <c:pt idx="40">
                  <c:v>75688439</c:v>
                </c:pt>
                <c:pt idx="41">
                  <c:v>82934673.999999985</c:v>
                </c:pt>
                <c:pt idx="42">
                  <c:v>86650798.000000015</c:v>
                </c:pt>
                <c:pt idx="43">
                  <c:v>84789576</c:v>
                </c:pt>
                <c:pt idx="44">
                  <c:v>75787934.000000015</c:v>
                </c:pt>
                <c:pt idx="45">
                  <c:v>85223872</c:v>
                </c:pt>
                <c:pt idx="46">
                  <c:v>95668065.000000015</c:v>
                </c:pt>
                <c:pt idx="47">
                  <c:v>97776175.999999985</c:v>
                </c:pt>
                <c:pt idx="48">
                  <c:v>96765609</c:v>
                </c:pt>
                <c:pt idx="49">
                  <c:v>93870940.000000015</c:v>
                </c:pt>
                <c:pt idx="50">
                  <c:v>92198546.999999985</c:v>
                </c:pt>
                <c:pt idx="51">
                  <c:v>85737924</c:v>
                </c:pt>
                <c:pt idx="52">
                  <c:v>87387698.999999985</c:v>
                </c:pt>
                <c:pt idx="53">
                  <c:v>96457262</c:v>
                </c:pt>
                <c:pt idx="54">
                  <c:v>89786550</c:v>
                </c:pt>
                <c:pt idx="55">
                  <c:v>89786550</c:v>
                </c:pt>
                <c:pt idx="56">
                  <c:v>89786550</c:v>
                </c:pt>
                <c:pt idx="57">
                  <c:v>89786550</c:v>
                </c:pt>
                <c:pt idx="58">
                  <c:v>89786550</c:v>
                </c:pt>
                <c:pt idx="59">
                  <c:v>89786550</c:v>
                </c:pt>
                <c:pt idx="60">
                  <c:v>89786550</c:v>
                </c:pt>
                <c:pt idx="61">
                  <c:v>89786550</c:v>
                </c:pt>
                <c:pt idx="62">
                  <c:v>89786550</c:v>
                </c:pt>
                <c:pt idx="63">
                  <c:v>89786550</c:v>
                </c:pt>
                <c:pt idx="64">
                  <c:v>89786550</c:v>
                </c:pt>
                <c:pt idx="65">
                  <c:v>86814338</c:v>
                </c:pt>
                <c:pt idx="66">
                  <c:v>88486905</c:v>
                </c:pt>
                <c:pt idx="67">
                  <c:v>104773232</c:v>
                </c:pt>
                <c:pt idx="68">
                  <c:v>98874473.000000015</c:v>
                </c:pt>
                <c:pt idx="69">
                  <c:v>94957451</c:v>
                </c:pt>
                <c:pt idx="70">
                  <c:v>95878230.999999985</c:v>
                </c:pt>
                <c:pt idx="71">
                  <c:v>89487445</c:v>
                </c:pt>
                <c:pt idx="72">
                  <c:v>90808711.999999985</c:v>
                </c:pt>
                <c:pt idx="73">
                  <c:v>86044391</c:v>
                </c:pt>
                <c:pt idx="74">
                  <c:v>93309839</c:v>
                </c:pt>
                <c:pt idx="75">
                  <c:v>102827305</c:v>
                </c:pt>
                <c:pt idx="76">
                  <c:v>102955377</c:v>
                </c:pt>
                <c:pt idx="77">
                  <c:v>114069093.00000001</c:v>
                </c:pt>
                <c:pt idx="78">
                  <c:v>116429116.00000001</c:v>
                </c:pt>
                <c:pt idx="79">
                  <c:v>118297593.00000003</c:v>
                </c:pt>
                <c:pt idx="80">
                  <c:v>93660007</c:v>
                </c:pt>
                <c:pt idx="81">
                  <c:v>102227818</c:v>
                </c:pt>
                <c:pt idx="82">
                  <c:v>138337885</c:v>
                </c:pt>
                <c:pt idx="83">
                  <c:v>140856759.99999997</c:v>
                </c:pt>
                <c:pt idx="84">
                  <c:v>123430249</c:v>
                </c:pt>
                <c:pt idx="85">
                  <c:v>113520678</c:v>
                </c:pt>
                <c:pt idx="86">
                  <c:v>110388381</c:v>
                </c:pt>
                <c:pt idx="87">
                  <c:v>115604978</c:v>
                </c:pt>
                <c:pt idx="88">
                  <c:v>105592358.99999999</c:v>
                </c:pt>
                <c:pt idx="89">
                  <c:v>138409157</c:v>
                </c:pt>
                <c:pt idx="90">
                  <c:v>130022644</c:v>
                </c:pt>
                <c:pt idx="91">
                  <c:v>152310940.99999997</c:v>
                </c:pt>
                <c:pt idx="92">
                  <c:v>147247871</c:v>
                </c:pt>
                <c:pt idx="93">
                  <c:v>153899285</c:v>
                </c:pt>
                <c:pt idx="94">
                  <c:v>152555249</c:v>
                </c:pt>
                <c:pt idx="95">
                  <c:v>141739212</c:v>
                </c:pt>
                <c:pt idx="96">
                  <c:v>155658076</c:v>
                </c:pt>
                <c:pt idx="97">
                  <c:v>159522006</c:v>
                </c:pt>
                <c:pt idx="98">
                  <c:v>142690836.99999997</c:v>
                </c:pt>
                <c:pt idx="99">
                  <c:v>145450272</c:v>
                </c:pt>
                <c:pt idx="100">
                  <c:v>151381702</c:v>
                </c:pt>
                <c:pt idx="101">
                  <c:v>174001844.00000003</c:v>
                </c:pt>
                <c:pt idx="102">
                  <c:v>218326531</c:v>
                </c:pt>
                <c:pt idx="103">
                  <c:v>219516698.99999997</c:v>
                </c:pt>
                <c:pt idx="104">
                  <c:v>216890608.00000003</c:v>
                </c:pt>
                <c:pt idx="105">
                  <c:v>226898029.00000006</c:v>
                </c:pt>
                <c:pt idx="106">
                  <c:v>205298488</c:v>
                </c:pt>
                <c:pt idx="107">
                  <c:v>229407627</c:v>
                </c:pt>
                <c:pt idx="108">
                  <c:v>236916532.99999994</c:v>
                </c:pt>
                <c:pt idx="109">
                  <c:v>247432856</c:v>
                </c:pt>
                <c:pt idx="110">
                  <c:v>269773496.00000006</c:v>
                </c:pt>
                <c:pt idx="111">
                  <c:v>321874016</c:v>
                </c:pt>
                <c:pt idx="112">
                  <c:v>280432050</c:v>
                </c:pt>
                <c:pt idx="113">
                  <c:v>302298987</c:v>
                </c:pt>
                <c:pt idx="114">
                  <c:v>292545644.99999988</c:v>
                </c:pt>
                <c:pt idx="115">
                  <c:v>325308982</c:v>
                </c:pt>
                <c:pt idx="116">
                  <c:v>382142774</c:v>
                </c:pt>
                <c:pt idx="117">
                  <c:v>470280726.99999988</c:v>
                </c:pt>
                <c:pt idx="118">
                  <c:v>424231186.99999976</c:v>
                </c:pt>
                <c:pt idx="119">
                  <c:v>472440564.99999976</c:v>
                </c:pt>
              </c:numCache>
            </c:numRef>
          </c:val>
        </c:ser>
        <c:axId val="91383680"/>
        <c:axId val="91385216"/>
      </c:areaChart>
      <c:catAx>
        <c:axId val="91383680"/>
        <c:scaling>
          <c:orientation val="minMax"/>
        </c:scaling>
        <c:delete val="1"/>
        <c:axPos val="b"/>
        <c:numFmt formatCode="mmm\-yy" sourceLinked="0"/>
        <c:tickLblPos val="none"/>
        <c:crossAx val="91385216"/>
        <c:crosses val="autoZero"/>
        <c:auto val="1"/>
        <c:lblAlgn val="ctr"/>
        <c:lblOffset val="100"/>
        <c:tickLblSkip val="1"/>
        <c:tickMarkSkip val="6"/>
      </c:catAx>
      <c:valAx>
        <c:axId val="913852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alibri"/>
                <a:cs typeface="Century Gothic"/>
              </a:defRPr>
            </a:pPr>
            <a:endParaRPr lang="en-US"/>
          </a:p>
        </c:txPr>
        <c:crossAx val="9138368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dispBlanksAs val="zero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DejaVu Sans"/>
          <a:ea typeface="DejaVu Sans"/>
          <a:cs typeface="DejaVu Sans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areaChart>
        <c:grouping val="standard"/>
        <c:ser>
          <c:idx val="0"/>
          <c:order val="0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Stats'!$B$113:$B$122</c:f>
            </c:numRef>
          </c:val>
        </c:ser>
        <c:ser>
          <c:idx val="1"/>
          <c:order val="1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Stats'!$C$113:$C$122</c:f>
            </c:numRef>
          </c:val>
        </c:ser>
        <c:ser>
          <c:idx val="2"/>
          <c:order val="2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Stats'!$D$113:$D$122</c:f>
            </c:numRef>
          </c:val>
        </c:ser>
        <c:ser>
          <c:idx val="3"/>
          <c:order val="3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Stats'!$E$113:$E$122</c:f>
            </c:numRef>
          </c:val>
        </c:ser>
        <c:ser>
          <c:idx val="4"/>
          <c:order val="4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Stats'!$F$113:$F$122</c:f>
            </c:numRef>
          </c:val>
        </c:ser>
        <c:ser>
          <c:idx val="5"/>
          <c:order val="5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Stats'!$G$113:$G$122</c:f>
            </c:numRef>
          </c:val>
        </c:ser>
        <c:ser>
          <c:idx val="6"/>
          <c:order val="6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Stats'!$H$113:$H$122</c:f>
            </c:numRef>
          </c:val>
        </c:ser>
        <c:ser>
          <c:idx val="7"/>
          <c:order val="7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Stats'!$I$113:$I$122</c:f>
            </c:numRef>
          </c:val>
        </c:ser>
        <c:ser>
          <c:idx val="8"/>
          <c:order val="8"/>
          <c:cat>
            <c:strRef>
              <c:f>'Month Stats'!$A$113:$A$122</c:f>
              <c:strCache>
                <c:ptCount val="10"/>
                <c:pt idx="0">
                  <c:v>2009-01</c:v>
                </c:pt>
                <c:pt idx="1">
                  <c:v>2009-02</c:v>
                </c:pt>
                <c:pt idx="2">
                  <c:v>2009-03</c:v>
                </c:pt>
                <c:pt idx="3">
                  <c:v>2009-04</c:v>
                </c:pt>
                <c:pt idx="4">
                  <c:v>2009-05</c:v>
                </c:pt>
                <c:pt idx="5">
                  <c:v>2009-06</c:v>
                </c:pt>
                <c:pt idx="6">
                  <c:v>2009-07</c:v>
                </c:pt>
                <c:pt idx="7">
                  <c:v>2009-08</c:v>
                </c:pt>
                <c:pt idx="8">
                  <c:v>2009-09</c:v>
                </c:pt>
                <c:pt idx="9">
                  <c:v>2009-10</c:v>
                </c:pt>
              </c:strCache>
            </c:strRef>
          </c:cat>
          <c:val>
            <c:numRef>
              <c:f>'Month Stats'!$J$113:$J$122</c:f>
              <c:numCache>
                <c:formatCode>General</c:formatCode>
                <c:ptCount val="10"/>
                <c:pt idx="0">
                  <c:v>353363</c:v>
                </c:pt>
                <c:pt idx="1">
                  <c:v>353659</c:v>
                </c:pt>
                <c:pt idx="2">
                  <c:v>387690</c:v>
                </c:pt>
                <c:pt idx="3">
                  <c:v>384580</c:v>
                </c:pt>
                <c:pt idx="4">
                  <c:v>454882</c:v>
                </c:pt>
                <c:pt idx="5">
                  <c:v>817971</c:v>
                </c:pt>
                <c:pt idx="6">
                  <c:v>527591</c:v>
                </c:pt>
                <c:pt idx="7">
                  <c:v>400000</c:v>
                </c:pt>
                <c:pt idx="8">
                  <c:v>321313</c:v>
                </c:pt>
                <c:pt idx="9">
                  <c:v>574902</c:v>
                </c:pt>
              </c:numCache>
            </c:numRef>
          </c:val>
        </c:ser>
        <c:axId val="73176192"/>
        <c:axId val="73177728"/>
      </c:areaChart>
      <c:catAx>
        <c:axId val="73176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73177728"/>
        <c:crosses val="autoZero"/>
        <c:auto val="1"/>
        <c:lblAlgn val="ctr"/>
        <c:lblOffset val="100"/>
      </c:catAx>
      <c:valAx>
        <c:axId val="73177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500" b="1"/>
            </a:pPr>
            <a:endParaRPr lang="en-US"/>
          </a:p>
        </c:txPr>
        <c:crossAx val="73176192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0.18981</cdr:x>
      <cdr:y>0.88429</cdr:y>
    </cdr:from>
    <cdr:to>
      <cdr:x>0.94599</cdr:x>
      <cdr:y>0.96634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2101" y="4003675"/>
          <a:ext cx="6223000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latin typeface="Century Gothic"/>
              <a:cs typeface="Century Gothic"/>
            </a:rPr>
            <a:t>Queries from Oct 1999 to Oct 2009</a:t>
          </a:r>
          <a:endParaRPr lang="en-US" sz="2400" b="1" dirty="0">
            <a:latin typeface="Century Gothic"/>
            <a:cs typeface="Century Gothic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earborn_ppt3.wmf"/>
          <p:cNvPicPr>
            <a:picLocks noChangeAspect="1"/>
          </p:cNvPicPr>
          <p:nvPr userDrawn="1"/>
        </p:nvPicPr>
        <p:blipFill>
          <a:blip r:embed="rId2"/>
          <a:srcRect l="555" r="1312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622300"/>
            <a:ext cx="8153400" cy="1003300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917700"/>
            <a:ext cx="6400800" cy="698500"/>
          </a:xfrm>
        </p:spPr>
        <p:txBody>
          <a:bodyPr/>
          <a:lstStyle>
            <a:lvl1pPr marL="0" indent="0" algn="l">
              <a:buNone/>
              <a:defRPr b="1" i="1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438"/>
            <a:ext cx="8229600" cy="1143000"/>
          </a:xfrm>
        </p:spPr>
        <p:txBody>
          <a:bodyPr/>
          <a:lstStyle>
            <a:lvl1pPr algn="l"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9001"/>
            <a:ext cx="8229600" cy="43307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  <a:lvl2pPr>
              <a:defRPr b="1" i="0">
                <a:latin typeface="Century Gothic"/>
                <a:cs typeface="Century Gothic"/>
              </a:defRPr>
            </a:lvl2pPr>
            <a:lvl3pPr>
              <a:defRPr b="1" i="0">
                <a:latin typeface="Century Gothic"/>
                <a:cs typeface="Century Gothic"/>
              </a:defRPr>
            </a:lvl3pPr>
            <a:lvl4pPr>
              <a:defRPr b="1" i="0">
                <a:latin typeface="Century Gothic"/>
                <a:cs typeface="Century Gothic"/>
              </a:defRPr>
            </a:lvl4pPr>
            <a:lvl5pPr>
              <a:defRPr b="1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4038600" cy="4525963"/>
          </a:xfrm>
        </p:spPr>
        <p:txBody>
          <a:bodyPr/>
          <a:lstStyle>
            <a:lvl1pPr>
              <a:defRPr sz="2800" b="1" i="0">
                <a:latin typeface="Century Gothic"/>
                <a:cs typeface="Century Gothic"/>
              </a:defRPr>
            </a:lvl1pPr>
            <a:lvl2pPr>
              <a:defRPr sz="2400" b="1" i="0">
                <a:latin typeface="Century Gothic"/>
                <a:cs typeface="Century Gothic"/>
              </a:defRPr>
            </a:lvl2pPr>
            <a:lvl3pPr>
              <a:defRPr sz="2000" b="1" i="0">
                <a:latin typeface="Century Gothic"/>
                <a:cs typeface="Century Gothic"/>
              </a:defRPr>
            </a:lvl3pPr>
            <a:lvl4pPr>
              <a:defRPr sz="1800" b="1" i="0">
                <a:latin typeface="Century Gothic"/>
                <a:cs typeface="Century Gothic"/>
              </a:defRPr>
            </a:lvl4pPr>
            <a:lvl5pPr>
              <a:defRPr sz="1800" b="1" i="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4038600" cy="4525963"/>
          </a:xfrm>
        </p:spPr>
        <p:txBody>
          <a:bodyPr/>
          <a:lstStyle>
            <a:lvl1pPr>
              <a:defRPr sz="2800" b="1" i="0">
                <a:latin typeface="Century Gothic"/>
                <a:cs typeface="Century Gothic"/>
              </a:defRPr>
            </a:lvl1pPr>
            <a:lvl2pPr>
              <a:defRPr sz="2400" b="1" i="0">
                <a:latin typeface="Century Gothic"/>
                <a:cs typeface="Century Gothic"/>
              </a:defRPr>
            </a:lvl2pPr>
            <a:lvl3pPr>
              <a:defRPr sz="2000" b="1" i="0">
                <a:latin typeface="Century Gothic"/>
                <a:cs typeface="Century Gothic"/>
              </a:defRPr>
            </a:lvl3pPr>
            <a:lvl4pPr>
              <a:defRPr sz="1800" b="1" i="0">
                <a:latin typeface="Century Gothic"/>
                <a:cs typeface="Century Gothic"/>
              </a:defRPr>
            </a:lvl4pPr>
            <a:lvl5pPr>
              <a:defRPr sz="1800" b="1" i="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66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6375"/>
            <a:ext cx="4040188" cy="3951288"/>
          </a:xfrm>
        </p:spPr>
        <p:txBody>
          <a:bodyPr/>
          <a:lstStyle>
            <a:lvl1pPr>
              <a:defRPr sz="2400" b="1" i="0">
                <a:latin typeface="Century Gothic"/>
                <a:cs typeface="Century Gothic"/>
              </a:defRPr>
            </a:lvl1pPr>
            <a:lvl2pPr>
              <a:defRPr sz="20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066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6375"/>
            <a:ext cx="4041775" cy="3951288"/>
          </a:xfrm>
        </p:spPr>
        <p:txBody>
          <a:bodyPr/>
          <a:lstStyle>
            <a:lvl1pPr>
              <a:defRPr sz="2400" b="1" i="0">
                <a:latin typeface="Century Gothic"/>
                <a:cs typeface="Century Gothic"/>
              </a:defRPr>
            </a:lvl1pPr>
            <a:lvl2pPr>
              <a:defRPr sz="2000" b="1" i="0">
                <a:latin typeface="Century Gothic"/>
                <a:cs typeface="Century Gothic"/>
              </a:defRPr>
            </a:lvl2pPr>
            <a:lvl3pPr>
              <a:defRPr sz="1800" b="1" i="0">
                <a:latin typeface="Century Gothic"/>
                <a:cs typeface="Century Gothic"/>
              </a:defRPr>
            </a:lvl3pPr>
            <a:lvl4pPr>
              <a:defRPr sz="1600" b="1" i="0">
                <a:latin typeface="Century Gothic"/>
                <a:cs typeface="Century Gothic"/>
              </a:defRPr>
            </a:lvl4pPr>
            <a:lvl5pPr>
              <a:defRPr sz="1600" b="1" i="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 algn="l"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 b="1" i="0">
                <a:latin typeface="Century Gothic"/>
                <a:cs typeface="Century Gothic"/>
              </a:defRPr>
            </a:lvl1pPr>
            <a:lvl2pPr>
              <a:defRPr sz="2800" b="1" i="0">
                <a:latin typeface="Century Gothic"/>
                <a:cs typeface="Century Gothic"/>
              </a:defRPr>
            </a:lvl2pPr>
            <a:lvl3pPr>
              <a:defRPr sz="2400" b="1" i="0">
                <a:latin typeface="Century Gothic"/>
                <a:cs typeface="Century Gothic"/>
              </a:defRPr>
            </a:lvl3pPr>
            <a:lvl4pPr>
              <a:defRPr sz="2000" b="1" i="0">
                <a:latin typeface="Century Gothic"/>
                <a:cs typeface="Century Gothic"/>
              </a:defRPr>
            </a:lvl4pPr>
            <a:lvl5pPr>
              <a:defRPr sz="2000" b="1" i="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943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64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 b="1" i="0">
                <a:latin typeface="Century Gothic"/>
                <a:cs typeface="Century Gothic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610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08656641-C896-46CD-921E-B5CD62AF28D0}" type="datetime1">
              <a:rPr lang="en-US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C14E0735-3EFC-454B-B79E-3EDB06890EB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dearborn_ppt2.wm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-1588"/>
            <a:ext cx="9144000" cy="675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ctrTitle"/>
          </p:nvPr>
        </p:nvSpPr>
        <p:spPr>
          <a:xfrm>
            <a:off x="495300" y="723900"/>
            <a:ext cx="8153400" cy="2032000"/>
          </a:xfrm>
        </p:spPr>
        <p:txBody>
          <a:bodyPr/>
          <a:lstStyle/>
          <a:p>
            <a:pPr eaLnBrk="1" hangingPunct="1"/>
            <a:r>
              <a:rPr lang="en-US" sz="8200" smtClean="0">
                <a:latin typeface="Century Gothic" pitchFamily="-112" charset="0"/>
                <a:ea typeface="ＭＳ Ｐゴシック" pitchFamily="-112" charset="-128"/>
              </a:rPr>
              <a:t>Engineering Report</a:t>
            </a:r>
          </a:p>
        </p:txBody>
      </p:sp>
      <p:sp>
        <p:nvSpPr>
          <p:cNvPr id="11267" name="Subtitle 7"/>
          <p:cNvSpPr>
            <a:spLocks noGrp="1"/>
          </p:cNvSpPr>
          <p:nvPr>
            <p:ph type="subTitle" idx="1"/>
          </p:nvPr>
        </p:nvSpPr>
        <p:spPr>
          <a:xfrm>
            <a:off x="495300" y="5105400"/>
            <a:ext cx="6400800" cy="6985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Mark Kosters, 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4673600"/>
            <a:ext cx="43561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41300" y="850900"/>
            <a:ext cx="8445500" cy="8255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ARIN Online 2.2 - Associations</a:t>
            </a:r>
          </a:p>
        </p:txBody>
      </p:sp>
      <p:pic>
        <p:nvPicPr>
          <p:cNvPr id="20484" name="Picture 4" descr="manage_resourc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1676400"/>
            <a:ext cx="818832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1143000"/>
          </a:xfrm>
        </p:spPr>
        <p:txBody>
          <a:bodyPr/>
          <a:lstStyle/>
          <a:p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ARIN Online </a:t>
            </a:r>
            <a:r>
              <a:rPr lang="en-US" sz="3200" b="0" smtClean="0">
                <a:latin typeface="Century Gothic" pitchFamily="-112" charset="0"/>
                <a:ea typeface="ＭＳ Ｐゴシック" pitchFamily="-112" charset="-128"/>
              </a:rPr>
              <a:t>(as of 10/12/09)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438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Active accounts  = 10,878 </a:t>
            </a:r>
            <a:r>
              <a:rPr lang="en-US" sz="2700" b="0" smtClean="0">
                <a:latin typeface="Century Gothic" pitchFamily="-112" charset="0"/>
                <a:ea typeface="ＭＳ Ｐゴシック" pitchFamily="-112" charset="-128"/>
              </a:rPr>
              <a:t>(registered and confirmed, with active status)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Active accounts with a profile = 9,918 </a:t>
            </a:r>
            <a:r>
              <a:rPr lang="en-US" sz="2700" b="0" smtClean="0">
                <a:latin typeface="Century Gothic" pitchFamily="-112" charset="0"/>
                <a:ea typeface="ＭＳ Ｐゴシック" pitchFamily="-112" charset="-128"/>
              </a:rPr>
              <a:t>(customer logged in and created a profile)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Confirmed POC links = 9,036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POC requests = 6,346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ORG requests = 3,313</a:t>
            </a:r>
          </a:p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Overall a 2x increase </a:t>
            </a:r>
            <a:br>
              <a:rPr lang="en-US" sz="27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over ARIN XXIII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2"/>
          <a:srcRect l="3094" t="25934" r="21429" b="7651"/>
          <a:stretch>
            <a:fillRect/>
          </a:stretch>
        </p:blipFill>
        <p:spPr bwMode="auto">
          <a:xfrm>
            <a:off x="4813300" y="4216400"/>
            <a:ext cx="40259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Agile Methology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4013200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Used Waterfall method – slow  release cycles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Working on strengths</a:t>
            </a:r>
            <a:br>
              <a:rPr lang="en-US" sz="24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of the organization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Integration of QA</a:t>
            </a:r>
            <a:br>
              <a:rPr lang="en-US" sz="24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within Development</a:t>
            </a:r>
          </a:p>
          <a:p>
            <a:pPr eaLnBrk="1" hangingPunct="1">
              <a:spcAft>
                <a:spcPts val="3000"/>
              </a:spcAft>
            </a:pP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More frequent </a:t>
            </a:r>
            <a:br>
              <a:rPr lang="en-US" sz="24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400" smtClean="0">
                <a:latin typeface="Century Gothic" pitchFamily="-112" charset="0"/>
                <a:ea typeface="ＭＳ Ｐゴシック" pitchFamily="-112" charset="-128"/>
              </a:rPr>
              <a:t>releases</a:t>
            </a:r>
          </a:p>
        </p:txBody>
      </p:sp>
      <p:pic>
        <p:nvPicPr>
          <p:cNvPr id="22532" name="Picture 3" descr="resize.jpg"/>
          <p:cNvPicPr>
            <a:picLocks noChangeAspect="1"/>
          </p:cNvPicPr>
          <p:nvPr/>
        </p:nvPicPr>
        <p:blipFill>
          <a:blip r:embed="rId2"/>
          <a:srcRect l="16267" t="6667" r="10823"/>
          <a:stretch>
            <a:fillRect/>
          </a:stretch>
        </p:blipFill>
        <p:spPr bwMode="auto">
          <a:xfrm>
            <a:off x="4737100" y="2895600"/>
            <a:ext cx="40005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779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Quality Assurance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43053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000" smtClean="0">
                <a:latin typeface="Century Gothic" pitchFamily="-112" charset="0"/>
                <a:ea typeface="ＭＳ Ｐゴシック" pitchFamily="-112" charset="-128"/>
              </a:rPr>
              <a:t>Every update working through QA</a:t>
            </a:r>
          </a:p>
          <a:p>
            <a:pPr eaLnBrk="1" hangingPunct="1">
              <a:spcAft>
                <a:spcPts val="600"/>
              </a:spcAft>
            </a:pPr>
            <a:r>
              <a:rPr lang="en-US" sz="3000" smtClean="0">
                <a:latin typeface="Century Gothic" pitchFamily="-112" charset="0"/>
                <a:ea typeface="ＭＳ Ｐゴシック" pitchFamily="-112" charset="-128"/>
              </a:rPr>
              <a:t>Focusing on the Customer Experience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Broad browser </a:t>
            </a:r>
            <a:br>
              <a:rPr lang="en-US" sz="2600" b="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support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Full regression </a:t>
            </a:r>
            <a:br>
              <a:rPr lang="en-US" sz="2600" b="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testing</a:t>
            </a:r>
          </a:p>
        </p:txBody>
      </p:sp>
      <p:pic>
        <p:nvPicPr>
          <p:cNvPr id="23556" name="Picture 4" descr="sleeping_cops-127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5" y="3243263"/>
            <a:ext cx="43878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4673600"/>
            <a:ext cx="43561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Requirements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2070100"/>
            <a:ext cx="8229600" cy="3733800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Testable systems</a:t>
            </a:r>
          </a:p>
          <a:p>
            <a:pPr eaLnBrk="1" hangingPunct="1">
              <a:spcAft>
                <a:spcPts val="3000"/>
              </a:spcAft>
            </a:pPr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Trying to stay faster than development</a:t>
            </a:r>
          </a:p>
        </p:txBody>
      </p:sp>
      <p:pic>
        <p:nvPicPr>
          <p:cNvPr id="24581" name="Picture 5" descr="funny-sleeping-cats.jpg"/>
          <p:cNvPicPr>
            <a:picLocks noChangeAspect="1"/>
          </p:cNvPicPr>
          <p:nvPr/>
        </p:nvPicPr>
        <p:blipFill>
          <a:blip r:embed="rId2"/>
          <a:srcRect l="4889" t="49252" r="9111" b="3905"/>
          <a:stretch>
            <a:fillRect/>
          </a:stretch>
        </p:blipFill>
        <p:spPr bwMode="auto">
          <a:xfrm>
            <a:off x="1270000" y="4051300"/>
            <a:ext cx="65706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Upcoming Challenges/Research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Additional ARIN Online features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RESCERT to be moved from pilot to production </a:t>
            </a:r>
            <a:br>
              <a:rPr lang="en-US" sz="26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next year</a:t>
            </a:r>
          </a:p>
          <a:p>
            <a:pPr eaLnBrk="1" hangingPunct="1"/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DNSSEC will be a phased approach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000" b="0" smtClean="0">
                <a:latin typeface="Century Gothic" pitchFamily="-112" charset="0"/>
                <a:ea typeface="ＭＳ Ｐゴシック" pitchFamily="-112" charset="-128"/>
              </a:rPr>
              <a:t>Integration with ARIN Online in 2010 for signing your zones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Document Management/Retention Systems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Replacement of Legacy Gear</a:t>
            </a:r>
          </a:p>
          <a:p>
            <a:pPr eaLnBrk="1" hangingPunct="1">
              <a:spcAft>
                <a:spcPts val="12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LISP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841500"/>
            <a:ext cx="8229600" cy="2057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r>
              <a:rPr lang="en-US" sz="2200" smtClean="0">
                <a:latin typeface="Century Gothic" pitchFamily="-112" charset="0"/>
                <a:ea typeface="ＭＳ Ｐゴシック" pitchFamily="-112" charset="-128"/>
              </a:rPr>
              <a:t>Thank You for your Time and Attention</a:t>
            </a:r>
          </a:p>
          <a:p>
            <a:pPr algn="ctr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r>
              <a:rPr lang="en-US" sz="7600" smtClean="0">
                <a:solidFill>
                  <a:srgbClr val="B22024"/>
                </a:solidFill>
                <a:latin typeface="Century Gothic" pitchFamily="-112" charset="0"/>
                <a:ea typeface="ＭＳ Ｐゴシック" pitchFamily="-112" charset="-128"/>
              </a:rPr>
              <a:t>Questions?</a:t>
            </a:r>
          </a:p>
          <a:p>
            <a:pPr>
              <a:lnSpc>
                <a:spcPct val="80000"/>
              </a:lnSpc>
            </a:pPr>
            <a:endParaRPr lang="en-US" sz="2200" smtClean="0">
              <a:latin typeface="Century Gothic" pitchFamily="-112" charset="0"/>
              <a:ea typeface="ＭＳ Ｐゴシック" pitchFamily="-112" charset="-128"/>
            </a:endParaRP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rcRect l="21201" r="24800"/>
          <a:stretch>
            <a:fillRect/>
          </a:stretch>
        </p:blipFill>
        <p:spPr bwMode="auto">
          <a:xfrm>
            <a:off x="381000" y="3429000"/>
            <a:ext cx="17145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Staffing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35000" y="1905000"/>
            <a:ext cx="78867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900" smtClean="0">
                <a:latin typeface="Century Gothic" pitchFamily="-112" charset="0"/>
                <a:ea typeface="ＭＳ Ｐゴシック" pitchFamily="-112" charset="-128"/>
              </a:rPr>
              <a:t>Operations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000" smtClean="0">
                <a:latin typeface="Century Gothic" pitchFamily="-112" charset="0"/>
                <a:ea typeface="ＭＳ Ｐゴシック" pitchFamily="-112" charset="-128"/>
              </a:rPr>
              <a:t>6 people (one was an intern)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smtClean="0">
                <a:latin typeface="Century Gothic" pitchFamily="-112" charset="0"/>
                <a:ea typeface="ＭＳ Ｐゴシック" pitchFamily="-112" charset="-128"/>
              </a:rPr>
              <a:t>Development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000" smtClean="0">
                <a:latin typeface="Century Gothic" pitchFamily="-112" charset="0"/>
                <a:ea typeface="ＭＳ Ｐゴシック" pitchFamily="-112" charset="-128"/>
              </a:rPr>
              <a:t>10 people (four are contractors)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smtClean="0">
                <a:latin typeface="Century Gothic" pitchFamily="-112" charset="0"/>
                <a:ea typeface="ＭＳ Ｐゴシック" pitchFamily="-112" charset="-128"/>
              </a:rPr>
              <a:t>Quality Assurance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000" smtClean="0">
                <a:latin typeface="Century Gothic" pitchFamily="-112" charset="0"/>
                <a:ea typeface="ＭＳ Ｐゴシック" pitchFamily="-112" charset="-128"/>
              </a:rPr>
              <a:t>3 people</a:t>
            </a:r>
          </a:p>
          <a:p>
            <a:pPr eaLnBrk="1" hangingPunct="1">
              <a:lnSpc>
                <a:spcPct val="80000"/>
              </a:lnSpc>
            </a:pPr>
            <a:r>
              <a:rPr lang="en-US" sz="2900" smtClean="0">
                <a:latin typeface="Century Gothic" pitchFamily="-112" charset="0"/>
                <a:ea typeface="ＭＳ Ｐゴシック" pitchFamily="-112" charset="-128"/>
              </a:rPr>
              <a:t>Requirements 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sz="2000" smtClean="0">
                <a:latin typeface="Century Gothic" pitchFamily="-112" charset="0"/>
                <a:ea typeface="ＭＳ Ｐゴシック" pitchFamily="-112" charset="-128"/>
              </a:rPr>
              <a:t>1 person</a:t>
            </a:r>
          </a:p>
          <a:p>
            <a:pPr>
              <a:lnSpc>
                <a:spcPct val="80000"/>
              </a:lnSpc>
            </a:pPr>
            <a:r>
              <a:rPr lang="en-US" sz="2900" smtClean="0">
                <a:latin typeface="Century Gothic" pitchFamily="-112" charset="0"/>
                <a:ea typeface="ＭＳ Ｐゴシック" pitchFamily="-112" charset="-128"/>
              </a:rPr>
              <a:t>PHB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Century Gothic" pitchFamily="-112" charset="0"/>
                <a:ea typeface="ＭＳ Ｐゴシック" pitchFamily="-112" charset="-128"/>
              </a:rPr>
              <a:t>Me</a:t>
            </a:r>
          </a:p>
        </p:txBody>
      </p:sp>
      <p:pic>
        <p:nvPicPr>
          <p:cNvPr id="12292" name="Picture 5" descr="funny-sleeping-posture-429-2.jpg"/>
          <p:cNvPicPr>
            <a:picLocks noChangeAspect="1"/>
          </p:cNvPicPr>
          <p:nvPr/>
        </p:nvPicPr>
        <p:blipFill>
          <a:blip r:embed="rId2"/>
          <a:srcRect l="13055" t="14127"/>
          <a:stretch>
            <a:fillRect/>
          </a:stretch>
        </p:blipFill>
        <p:spPr bwMode="auto">
          <a:xfrm>
            <a:off x="4889500" y="3721100"/>
            <a:ext cx="39751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652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Operations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930400"/>
            <a:ext cx="82296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Disaster recovery </a:t>
            </a:r>
            <a:br>
              <a:rPr lang="en-US" sz="27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replication </a:t>
            </a:r>
          </a:p>
          <a:p>
            <a:pPr eaLnBrk="1" hangingPunct="1">
              <a:spcAft>
                <a:spcPts val="6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Diversity in serving up /8’s </a:t>
            </a:r>
            <a:br>
              <a:rPr lang="en-US" sz="27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under in-addr.arpa</a:t>
            </a:r>
          </a:p>
          <a:p>
            <a:pPr eaLnBrk="1" hangingPunct="1"/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Site operational for west coast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300" b="0" smtClean="0">
                <a:latin typeface="Century Gothic" pitchFamily="-112" charset="0"/>
                <a:ea typeface="ＭＳ Ｐゴシック" pitchFamily="-112" charset="-128"/>
              </a:rPr>
              <a:t>Peering with 4Byte AS</a:t>
            </a:r>
          </a:p>
          <a:p>
            <a:pPr eaLnBrk="1" hangingPunct="1">
              <a:spcAft>
                <a:spcPts val="6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DNSSEC operational</a:t>
            </a:r>
          </a:p>
          <a:p>
            <a:pPr eaLnBrk="1" hangingPunct="1">
              <a:spcAft>
                <a:spcPts val="6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V6 support for IRR in pilot</a:t>
            </a:r>
          </a:p>
          <a:p>
            <a:pPr eaLnBrk="1" hangingPunct="1">
              <a:spcAft>
                <a:spcPts val="1800"/>
              </a:spcAft>
            </a:pPr>
            <a:r>
              <a:rPr lang="en-US" sz="2700" smtClean="0">
                <a:latin typeface="Century Gothic" pitchFamily="-112" charset="0"/>
                <a:ea typeface="ＭＳ Ｐゴシック" pitchFamily="-112" charset="-128"/>
              </a:rPr>
              <a:t>IT – 589  administrative requests answered</a:t>
            </a:r>
          </a:p>
          <a:p>
            <a:pPr eaLnBrk="1" hangingPunct="1">
              <a:spcAft>
                <a:spcPts val="1800"/>
              </a:spcAft>
            </a:pPr>
            <a:endParaRPr lang="en-US" sz="2700" smtClean="0">
              <a:latin typeface="Century Gothic" pitchFamily="-112" charset="0"/>
              <a:ea typeface="ＭＳ Ｐゴシック" pitchFamily="-112" charset="-128"/>
            </a:endParaRPr>
          </a:p>
        </p:txBody>
      </p:sp>
      <p:pic>
        <p:nvPicPr>
          <p:cNvPr id="13316" name="Picture 3" descr="dog-picture-photo-funny-sleeping-fa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143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4318000"/>
            <a:ext cx="42164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Whois Statistics- v4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06400" y="2003425"/>
          <a:ext cx="82296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8200" y="4318000"/>
            <a:ext cx="42164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Whois Statistics – v6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525302" y="1892300"/>
          <a:ext cx="8245795" cy="465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Development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ARIN Online Releases</a:t>
            </a:r>
            <a:endParaRPr lang="en-US" sz="2200" smtClean="0">
              <a:latin typeface="Century Gothic" pitchFamily="-112" charset="0"/>
              <a:ea typeface="ＭＳ Ｐゴシック" pitchFamily="-112" charset="-128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Improvements to </a:t>
            </a:r>
            <a:br>
              <a:rPr lang="en-US" sz="26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existing systems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Improved Process Flows with Business Process Re-Engineering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Resource Certification Pilot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DNSSEC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Whois-RWS (Restful Web Services)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IRR (Give me better name) v6 support in pilot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/>
          <a:srcRect l="2667" t="21336" r="4443" b="5049"/>
          <a:stretch>
            <a:fillRect/>
          </a:stretch>
        </p:blipFill>
        <p:spPr bwMode="auto">
          <a:xfrm>
            <a:off x="4584700" y="1130300"/>
            <a:ext cx="41021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ARIN Online 2.1 Release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POC updates performed with direct database updates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POC Recovery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Improvements over </a:t>
            </a:r>
            <a:br>
              <a:rPr lang="en-US" sz="26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e-mail submitted </a:t>
            </a:r>
            <a:br>
              <a:rPr lang="en-US" sz="2600" smtClean="0">
                <a:latin typeface="Century Gothic" pitchFamily="-112" charset="0"/>
                <a:ea typeface="ＭＳ Ｐゴシック" pitchFamily="-112" charset="-128"/>
              </a:rPr>
            </a:br>
            <a:r>
              <a:rPr lang="en-US" sz="2600" smtClean="0">
                <a:latin typeface="Century Gothic" pitchFamily="-112" charset="0"/>
                <a:ea typeface="ＭＳ Ｐゴシック" pitchFamily="-112" charset="-128"/>
              </a:rPr>
              <a:t>POC templates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Century Gothic" pitchFamily="-112" charset="0"/>
                <a:ea typeface="ＭＳ Ｐゴシック" pitchFamily="-112" charset="-128"/>
              </a:rPr>
              <a:t>real-time validation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Century Gothic" pitchFamily="-112" charset="0"/>
                <a:ea typeface="ＭＳ Ｐゴシック" pitchFamily="-112" charset="-128"/>
              </a:rPr>
              <a:t>better instructions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0" smtClean="0">
                <a:latin typeface="Century Gothic" pitchFamily="-112" charset="0"/>
                <a:ea typeface="ＭＳ Ｐゴシック" pitchFamily="-112" charset="-128"/>
              </a:rPr>
              <a:t>improved processing </a:t>
            </a:r>
          </a:p>
        </p:txBody>
      </p:sp>
      <p:pic>
        <p:nvPicPr>
          <p:cNvPr id="17412" name="Picture 4" descr="a356_s1.jpg"/>
          <p:cNvPicPr>
            <a:picLocks noChangeAspect="1"/>
          </p:cNvPicPr>
          <p:nvPr/>
        </p:nvPicPr>
        <p:blipFill>
          <a:blip r:embed="rId2"/>
          <a:srcRect l="20625" t="13957" r="7813"/>
          <a:stretch>
            <a:fillRect/>
          </a:stretch>
        </p:blipFill>
        <p:spPr bwMode="auto">
          <a:xfrm>
            <a:off x="4991100" y="2713038"/>
            <a:ext cx="38481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ARIN Online 2.2 Release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343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smtClean="0">
                <a:latin typeface="Century Gothic" pitchFamily="-112" charset="0"/>
                <a:ea typeface="ＭＳ Ｐゴシック" pitchFamily="-112" charset="-128"/>
              </a:rPr>
              <a:t>Estimated Delivery after Thanksgiving</a:t>
            </a:r>
          </a:p>
          <a:p>
            <a:pPr>
              <a:spcAft>
                <a:spcPts val="1800"/>
              </a:spcAft>
            </a:pPr>
            <a:r>
              <a:rPr lang="en-US" sz="2800" smtClean="0">
                <a:latin typeface="Century Gothic" pitchFamily="-112" charset="0"/>
                <a:ea typeface="ＭＳ Ｐゴシック" pitchFamily="-112" charset="-128"/>
              </a:rPr>
              <a:t>New Functionality </a:t>
            </a:r>
          </a:p>
          <a:p>
            <a:pPr lvl="1">
              <a:spcAft>
                <a:spcPts val="600"/>
              </a:spcAft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Resources Record </a:t>
            </a:r>
          </a:p>
          <a:p>
            <a:pPr lvl="1">
              <a:spcAft>
                <a:spcPts val="600"/>
              </a:spcAft>
              <a:buFont typeface="Arial" charset="0"/>
              <a:buNone/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   Display</a:t>
            </a:r>
          </a:p>
          <a:p>
            <a:pPr lvl="1">
              <a:spcAft>
                <a:spcPts val="600"/>
              </a:spcAft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Reassignments Report</a:t>
            </a:r>
          </a:p>
          <a:p>
            <a:pPr lvl="1">
              <a:spcAft>
                <a:spcPts val="600"/>
              </a:spcAft>
            </a:pPr>
            <a:r>
              <a:rPr lang="en-US" sz="2600" b="0" smtClean="0">
                <a:latin typeface="Century Gothic" pitchFamily="-112" charset="0"/>
                <a:ea typeface="ＭＳ Ｐゴシック" pitchFamily="-112" charset="-128"/>
              </a:rPr>
              <a:t>Associations Report</a:t>
            </a:r>
          </a:p>
        </p:txBody>
      </p:sp>
      <p:pic>
        <p:nvPicPr>
          <p:cNvPr id="18436" name="Picture 4" descr="a356_s1.jpg"/>
          <p:cNvPicPr>
            <a:picLocks noChangeAspect="1"/>
          </p:cNvPicPr>
          <p:nvPr/>
        </p:nvPicPr>
        <p:blipFill>
          <a:blip r:embed="rId2"/>
          <a:srcRect l="20625" t="13957" r="7813"/>
          <a:stretch>
            <a:fillRect/>
          </a:stretch>
        </p:blipFill>
        <p:spPr bwMode="auto">
          <a:xfrm>
            <a:off x="4991100" y="2713038"/>
            <a:ext cx="384810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4673600"/>
            <a:ext cx="4356100" cy="1930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850900"/>
            <a:ext cx="8229600" cy="825500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pitchFamily="-112" charset="0"/>
                <a:ea typeface="ＭＳ Ｐゴシック" pitchFamily="-112" charset="-128"/>
              </a:rPr>
              <a:t>ARIN Online 2.2 -Resources</a:t>
            </a:r>
          </a:p>
        </p:txBody>
      </p:sp>
      <p:pic>
        <p:nvPicPr>
          <p:cNvPr id="19460" name="Picture 7" descr="view_resourc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3947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210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Engineering Report</vt:lpstr>
      <vt:lpstr>Staffing</vt:lpstr>
      <vt:lpstr>Operations</vt:lpstr>
      <vt:lpstr>Whois Statistics- v4</vt:lpstr>
      <vt:lpstr>Whois Statistics – v6</vt:lpstr>
      <vt:lpstr>Development</vt:lpstr>
      <vt:lpstr>ARIN Online 2.1 Release</vt:lpstr>
      <vt:lpstr>ARIN Online 2.2 Release</vt:lpstr>
      <vt:lpstr>ARIN Online 2.2 -Resources</vt:lpstr>
      <vt:lpstr>ARIN Online 2.2 - Associations</vt:lpstr>
      <vt:lpstr>ARIN Online (as of 10/12/09)</vt:lpstr>
      <vt:lpstr>Agile Methology</vt:lpstr>
      <vt:lpstr>Quality Assurance</vt:lpstr>
      <vt:lpstr>Requirements</vt:lpstr>
      <vt:lpstr>Upcoming Challenges/Research</vt:lpstr>
      <vt:lpstr>Slide 16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sgordon</cp:lastModifiedBy>
  <cp:revision>33</cp:revision>
  <dcterms:created xsi:type="dcterms:W3CDTF">2009-10-16T16:58:34Z</dcterms:created>
  <dcterms:modified xsi:type="dcterms:W3CDTF">2009-11-03T15:31:26Z</dcterms:modified>
</cp:coreProperties>
</file>