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2" r:id="rId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v0dhU/h0dDRoJrKn0Xnxzw" hashData="jWzaRN+Lgs3seGD98W3953RssDM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1680" autoAdjust="0"/>
    <p:restoredTop sz="90929"/>
  </p:normalViewPr>
  <p:slideViewPr>
    <p:cSldViewPr>
      <p:cViewPr varScale="1">
        <p:scale>
          <a:sx n="93" d="100"/>
          <a:sy n="93" d="100"/>
        </p:scale>
        <p:origin x="-7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C38B7-9012-4BC0-9547-FC176C6A0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C0F07-1CD4-4963-A2FE-1857DAF29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1E3AE-7A86-4BEB-B7F7-02F5EF6C5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10C78-2BB1-431C-9E3F-D00199136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B4590-8430-42D7-898F-4554A5FF6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0ED69-5B6F-4B4D-A672-ED0036DB1E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951D9-4F4B-4861-847A-6B90DCD8E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C709A-584C-4F04-9077-9847C0D840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096BF-0A43-4E45-A1D6-6825F5CAA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4C74F-169C-488E-BD95-A7B24AB63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DA157-BD54-451E-9D0B-D25A47D4F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FF613CF-FCFE-448C-BB51-1DC513EAF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latin typeface="Arial" charset="0"/>
              </a:rPr>
              <a:t>2009-2: Depleted IPv4 reserves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pPr eaLnBrk="1" hangingPunct="1"/>
            <a:r>
              <a:rPr lang="en-US" sz="3600" b="1" smtClean="0">
                <a:latin typeface="Arial" charset="0"/>
              </a:rPr>
              <a:t>2009-2: The Problem Statement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sz="3600" dirty="0" smtClean="0">
                <a:latin typeface="Arial" charset="0"/>
              </a:rPr>
              <a:t>As we near IPv4 address exhaustion, there is a risk that many organizations will be denied resources by a large, last minute request.</a:t>
            </a:r>
          </a:p>
          <a:p>
            <a:pPr eaLnBrk="1" hangingPunct="1">
              <a:defRPr/>
            </a:pPr>
            <a:r>
              <a:rPr lang="en-US" sz="3600" dirty="0" smtClean="0">
                <a:latin typeface="Arial" charset="0"/>
              </a:rPr>
              <a:t>Lack of predictability and uncertainty don’t benefit the community.</a:t>
            </a:r>
          </a:p>
          <a:p>
            <a:pPr eaLnBrk="1" hangingPunct="1">
              <a:defRPr/>
            </a:pPr>
            <a:r>
              <a:rPr lang="en-US" sz="3600" dirty="0" smtClean="0">
                <a:latin typeface="Arial" charset="0"/>
              </a:rPr>
              <a:t>In addition to normal large requests, we may see a number of organizations accelerating legitimate requests to get in before exhaustion.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latin typeface="Arial" charset="0"/>
              </a:rPr>
              <a:t>2009-2: Statistics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 smtClean="0">
                <a:latin typeface="Arial" charset="0"/>
              </a:rPr>
              <a:t>1,993 organizations were issued IP space in 2006 and 2007. Of these allocations 41% of the applicants received less than a /20.</a:t>
            </a:r>
          </a:p>
          <a:p>
            <a:pPr eaLnBrk="1" hangingPunct="1">
              <a:defRPr/>
            </a:pPr>
            <a:r>
              <a:rPr lang="en-US" dirty="0" smtClean="0">
                <a:latin typeface="Arial" charset="0"/>
              </a:rPr>
              <a:t>On the opposite end, 82 organizations received large blocks.</a:t>
            </a:r>
          </a:p>
          <a:p>
            <a:pPr eaLnBrk="1" hangingPunct="1">
              <a:defRPr/>
            </a:pPr>
            <a:r>
              <a:rPr lang="en-US" dirty="0" smtClean="0">
                <a:latin typeface="Arial" charset="0"/>
              </a:rPr>
              <a:t>The last /9 of IPv4 space cannot possibly meet the needs of these 82 organizations, but could provide predictability for 2000+ smaller requests.</a:t>
            </a:r>
          </a:p>
          <a:p>
            <a:pPr eaLnBrk="1" hangingPunct="1">
              <a:defRPr/>
            </a:pP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pPr eaLnBrk="1" hangingPunct="1"/>
            <a:r>
              <a:rPr lang="en-US" sz="3600" b="1" smtClean="0">
                <a:latin typeface="Arial" charset="0"/>
              </a:rPr>
              <a:t>2009-2: The Proposal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latin typeface="Arial" charset="0"/>
              </a:rPr>
              <a:t>Add the following section to the NRPM: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latin typeface="Arial" charset="0"/>
              </a:rPr>
              <a:t>4.1.8 Depleted IPv4 reserves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latin typeface="Arial" charset="0"/>
              </a:rPr>
              <a:t>A limit will be applied to all IPv4 address requests when ARIN's reserve of unallocated IPv4 address space drops below an equivalent /9. When this happens, an ISP or End User may receive up to a single /20 within a six month period. This restriction will be lifted in the event the reserve of unallocated IPv4 address space increases to an equivalent /7.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pPr eaLnBrk="1" hangingPunct="1"/>
            <a:r>
              <a:rPr lang="en-US" sz="3600" b="1" smtClean="0">
                <a:latin typeface="Arial" charset="0"/>
              </a:rPr>
              <a:t>2009-2: Rationale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dirty="0" smtClean="0">
                <a:latin typeface="Arial" charset="0"/>
              </a:rPr>
              <a:t>The goal of the /9 entry threshold is to find a balance between the needs of organizations requiring space, and avoiding premature restrictions on Internet growth.</a:t>
            </a:r>
          </a:p>
          <a:p>
            <a:pPr eaLnBrk="1" hangingPunct="1">
              <a:defRPr/>
            </a:pPr>
            <a:r>
              <a:rPr lang="en-US" dirty="0" smtClean="0">
                <a:latin typeface="Arial" charset="0"/>
              </a:rPr>
              <a:t>By putting a six month window on the maximum allocation, the remaining IP space could provide at least one year of predictability in still being able to obtain an IPv4 address allocation. </a:t>
            </a:r>
          </a:p>
          <a:p>
            <a:pPr eaLnBrk="1" hangingPunct="1">
              <a:defRPr/>
            </a:pPr>
            <a:r>
              <a:rPr lang="en-US" dirty="0" smtClean="0">
                <a:latin typeface="Arial" charset="0"/>
              </a:rPr>
              <a:t>The goal of the /7 exit threshold is to ensure that we stop rationing once IPv4 addresses become abundant once again, while avoiding a situation where we cycle in and out of rationing.</a:t>
            </a:r>
          </a:p>
          <a:p>
            <a:pPr eaLnBrk="1" hangingPunct="1">
              <a:defRPr/>
            </a:pP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latin typeface="Arial" charset="0"/>
              </a:rPr>
              <a:t>2009-2: Depleted IPv4 reserves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sz="4800" smtClean="0">
              <a:latin typeface="Arial" charset="0"/>
            </a:endParaRPr>
          </a:p>
          <a:p>
            <a:pPr algn="ctr" eaLnBrk="1" hangingPunct="1">
              <a:buFontTx/>
              <a:buNone/>
            </a:pPr>
            <a:r>
              <a:rPr lang="en-US" sz="4800" b="1" smtClean="0">
                <a:latin typeface="Arial" charset="0"/>
              </a:rPr>
              <a:t>Questions/Comments?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331</Words>
  <Application>Microsoft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Times New Roman</vt:lpstr>
      <vt:lpstr>Arial</vt:lpstr>
      <vt:lpstr>Calibri</vt:lpstr>
      <vt:lpstr>Default Design</vt:lpstr>
      <vt:lpstr>2009-2: Depleted IPv4 reserves</vt:lpstr>
      <vt:lpstr>2009-2: The Problem Statement</vt:lpstr>
      <vt:lpstr>2009-2: Statistics</vt:lpstr>
      <vt:lpstr>2009-2: The Proposal</vt:lpstr>
      <vt:lpstr>2009-2: Rationale</vt:lpstr>
      <vt:lpstr>2009-2: Depleted IPv4 reserves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2007-21: PIv6 for legacy holders with RSA and efficient use</dc:title>
  <dc:creator>sleibrand</dc:creator>
  <cp:lastModifiedBy>sgordon</cp:lastModifiedBy>
  <cp:revision>9</cp:revision>
  <dcterms:created xsi:type="dcterms:W3CDTF">2007-10-16T22:29:03Z</dcterms:created>
  <dcterms:modified xsi:type="dcterms:W3CDTF">2009-04-28T17:13:41Z</dcterms:modified>
</cp:coreProperties>
</file>