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69" r:id="rId3"/>
    <p:sldId id="270" r:id="rId4"/>
    <p:sldId id="27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cQERRqco2s+BqkjOGtsIdQ" hashData="BMIkmEpCIkFritUXnxVRsFmJvD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 snapToObjects="1">
      <p:cViewPr varScale="1">
        <p:scale>
          <a:sx n="85" d="100"/>
          <a:sy n="85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D4288E-5082-AE43-BD5A-D6E91359030E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254B97-E9C8-4240-BAF4-7C49CEF8B53B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5E902-C45C-4E52-872C-3CF1C1F70CF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1DA5A-AEFD-4C59-BE05-41FFA90E851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6C8C5-2853-42AB-8FB2-66EED8EDC41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0" y="1447800"/>
            <a:ext cx="5181600" cy="2438400"/>
          </a:xfrm>
        </p:spPr>
        <p:txBody>
          <a:bodyPr/>
          <a:lstStyle/>
          <a:p>
            <a:r>
              <a:rPr lang="en-US" sz="6000" kern="1200" dirty="0" smtClean="0">
                <a:solidFill>
                  <a:srgbClr val="6B2824"/>
                </a:solidFill>
                <a:latin typeface="Century Gothic"/>
                <a:ea typeface="+mj-ea"/>
                <a:cs typeface="Century Gothic"/>
              </a:rPr>
              <a:t>Policy Proposal </a:t>
            </a:r>
            <a:r>
              <a:rPr lang="en-US" sz="6000" kern="1200" dirty="0" err="1" smtClean="0">
                <a:solidFill>
                  <a:srgbClr val="6B2824"/>
                </a:solidFill>
                <a:latin typeface="Century Gothic"/>
                <a:ea typeface="+mj-ea"/>
                <a:cs typeface="Century Gothic"/>
              </a:rPr>
              <a:t>BoF</a:t>
            </a:r>
            <a:endParaRPr lang="en-US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547687"/>
            <a:ext cx="8229600" cy="836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Informal Setting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95300" y="1524000"/>
            <a:ext cx="83058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3600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Presentation of Ideas</a:t>
            </a:r>
          </a:p>
          <a:p>
            <a:pPr eaLnBrk="1" hangingPunct="1">
              <a:lnSpc>
                <a:spcPct val="160000"/>
              </a:lnSpc>
            </a:pPr>
            <a:r>
              <a:rPr lang="en-US" sz="3600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Discussion &amp; Feedback </a:t>
            </a:r>
          </a:p>
          <a:p>
            <a:pPr eaLnBrk="1" hangingPunct="1">
              <a:lnSpc>
                <a:spcPct val="160000"/>
              </a:lnSpc>
            </a:pPr>
            <a:r>
              <a:rPr lang="en-US" sz="3600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No Commitments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34100" y="1843087"/>
            <a:ext cx="2857500" cy="1509713"/>
            <a:chOff x="3984" y="1065"/>
            <a:chExt cx="1800" cy="951"/>
          </a:xfrm>
        </p:grpSpPr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3984" y="1065"/>
              <a:ext cx="336" cy="9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anchor="ctr" anchorCtr="1"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lang="en-US" sz="9600" dirty="0"/>
                <a:t>}</a:t>
              </a:r>
              <a:endParaRPr lang="en-US" sz="2400" dirty="0"/>
            </a:p>
          </p:txBody>
        </p:sp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4344" y="1104"/>
              <a:ext cx="144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t">
                <a:spcBef>
                  <a:spcPct val="50000"/>
                </a:spcBef>
                <a:defRPr/>
              </a:pPr>
              <a:r>
                <a:rPr lang="en-US" sz="2800" dirty="0">
                  <a:latin typeface="Century Gothic"/>
                  <a:cs typeface="Century Gothic"/>
                </a:rPr>
                <a:t>5 Minutes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5638800" cy="1096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Going Forward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6764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3600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Your Choice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Do nothing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Continue discussion informally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Take the discussion to PPML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Submit a policy proposal</a:t>
            </a:r>
            <a:endParaRPr lang="en-US" sz="4000" b="1" dirty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676400"/>
            <a:ext cx="8305800" cy="1477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sz="7900" b="1" dirty="0" smtClean="0">
                <a:latin typeface="Century Gothic" pitchFamily="34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40</Words>
  <Application>Microsoft Macintosh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Policy Proposal BoF</vt:lpstr>
      <vt:lpstr>Informal Setting</vt:lpstr>
      <vt:lpstr>Going Forward</vt:lpstr>
      <vt:lpstr>Thank You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43</cp:revision>
  <dcterms:created xsi:type="dcterms:W3CDTF">2009-04-26T17:22:36Z</dcterms:created>
  <dcterms:modified xsi:type="dcterms:W3CDTF">2009-04-26T20:17:52Z</dcterms:modified>
</cp:coreProperties>
</file>