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38E0C4-DE4C-4360-85CB-4F0CF1A61E72}"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315849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8E0C4-DE4C-4360-85CB-4F0CF1A61E72}"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98181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8E0C4-DE4C-4360-85CB-4F0CF1A61E72}"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9178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8E0C4-DE4C-4360-85CB-4F0CF1A61E72}"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5832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38E0C4-DE4C-4360-85CB-4F0CF1A61E72}" type="datetimeFigureOut">
              <a:rPr lang="en-US" smtClean="0"/>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105738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38E0C4-DE4C-4360-85CB-4F0CF1A61E72}"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41261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38E0C4-DE4C-4360-85CB-4F0CF1A61E72}" type="datetimeFigureOut">
              <a:rPr lang="en-US" smtClean="0"/>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326582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38E0C4-DE4C-4360-85CB-4F0CF1A61E72}" type="datetimeFigureOut">
              <a:rPr lang="en-US" smtClean="0"/>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45132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8E0C4-DE4C-4360-85CB-4F0CF1A61E72}" type="datetimeFigureOut">
              <a:rPr lang="en-US" smtClean="0"/>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235486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8E0C4-DE4C-4360-85CB-4F0CF1A61E72}"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218713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8E0C4-DE4C-4360-85CB-4F0CF1A61E72}" type="datetimeFigureOut">
              <a:rPr lang="en-US" smtClean="0"/>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AB01F-68B8-4645-B47B-8457758E62C6}" type="slidenum">
              <a:rPr lang="en-US" smtClean="0"/>
              <a:t>‹#›</a:t>
            </a:fld>
            <a:endParaRPr lang="en-US"/>
          </a:p>
        </p:txBody>
      </p:sp>
    </p:spTree>
    <p:extLst>
      <p:ext uri="{BB962C8B-B14F-4D97-AF65-F5344CB8AC3E}">
        <p14:creationId xmlns:p14="http://schemas.microsoft.com/office/powerpoint/2010/main" val="2137546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8E0C4-DE4C-4360-85CB-4F0CF1A61E72}" type="datetimeFigureOut">
              <a:rPr lang="en-US" smtClean="0"/>
              <a:t>4/12/2014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AB01F-68B8-4645-B47B-8457758E62C6}" type="slidenum">
              <a:rPr lang="en-US" smtClean="0"/>
              <a:t>‹#›</a:t>
            </a:fld>
            <a:endParaRPr lang="en-US"/>
          </a:p>
        </p:txBody>
      </p:sp>
    </p:spTree>
    <p:extLst>
      <p:ext uri="{BB962C8B-B14F-4D97-AF65-F5344CB8AC3E}">
        <p14:creationId xmlns:p14="http://schemas.microsoft.com/office/powerpoint/2010/main" val="3643161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Draft Policy ARIN-2014-1</a:t>
            </a:r>
            <a:br>
              <a:rPr lang="en-US" dirty="0" smtClean="0"/>
            </a:br>
            <a:r>
              <a:rPr lang="en-US" dirty="0" smtClean="0"/>
              <a:t>“Out of Region Use”</a:t>
            </a:r>
            <a:endParaRPr lang="en-US" dirty="0"/>
          </a:p>
        </p:txBody>
      </p:sp>
      <p:sp>
        <p:nvSpPr>
          <p:cNvPr id="3" name="Subtitle 2"/>
          <p:cNvSpPr>
            <a:spLocks noGrp="1"/>
          </p:cNvSpPr>
          <p:nvPr>
            <p:ph type="subTitle" idx="1"/>
          </p:nvPr>
        </p:nvSpPr>
        <p:spPr/>
        <p:txBody>
          <a:bodyPr/>
          <a:lstStyle/>
          <a:p>
            <a:r>
              <a:rPr lang="en-US" dirty="0" smtClean="0"/>
              <a:t>Date: </a:t>
            </a:r>
            <a:r>
              <a:rPr lang="en-US" dirty="0" smtClean="0"/>
              <a:t>13 April 2014</a:t>
            </a:r>
            <a:r>
              <a:rPr lang="en-US" dirty="0" smtClean="0"/>
              <a:t/>
            </a:r>
            <a:br>
              <a:rPr lang="en-US" dirty="0" smtClean="0"/>
            </a:br>
            <a:endParaRPr lang="en-US" dirty="0"/>
          </a:p>
        </p:txBody>
      </p:sp>
    </p:spTree>
    <p:extLst>
      <p:ext uri="{BB962C8B-B14F-4D97-AF65-F5344CB8AC3E}">
        <p14:creationId xmlns:p14="http://schemas.microsoft.com/office/powerpoint/2010/main" val="322091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 (summary)</a:t>
            </a:r>
            <a:endParaRPr lang="en-US" dirty="0"/>
          </a:p>
        </p:txBody>
      </p:sp>
      <p:sp>
        <p:nvSpPr>
          <p:cNvPr id="3" name="Content Placeholder 2"/>
          <p:cNvSpPr>
            <a:spLocks noGrp="1"/>
          </p:cNvSpPr>
          <p:nvPr>
            <p:ph idx="1"/>
          </p:nvPr>
        </p:nvSpPr>
        <p:spPr/>
        <p:txBody>
          <a:bodyPr/>
          <a:lstStyle/>
          <a:p>
            <a:r>
              <a:rPr lang="en-US" dirty="0" smtClean="0"/>
              <a:t>Current policy neither clearly forbids nor clearly permits out of region use of ARIN-registered resources. Previous attempts to limit out of region use have failed. The next logical option is to discuss a proposal that clearly permits out of region </a:t>
            </a:r>
            <a:r>
              <a:rPr lang="en-US" dirty="0" smtClean="0"/>
              <a:t>use.</a:t>
            </a:r>
            <a:endParaRPr lang="en-US" dirty="0" smtClean="0"/>
          </a:p>
          <a:p>
            <a:r>
              <a:rPr lang="en-US" dirty="0" smtClean="0"/>
              <a:t>Yet, permitting </a:t>
            </a:r>
            <a:r>
              <a:rPr lang="en-US" dirty="0" smtClean="0"/>
              <a:t>out of region use poses issues that have to be addressed by policy and adjustments to operational practice.  </a:t>
            </a:r>
            <a:r>
              <a:rPr lang="en-US" dirty="0" smtClean="0"/>
              <a:t>The policy changes also address those</a:t>
            </a:r>
            <a:endParaRPr lang="en-US" dirty="0"/>
          </a:p>
        </p:txBody>
      </p:sp>
    </p:spTree>
    <p:extLst>
      <p:ext uri="{BB962C8B-B14F-4D97-AF65-F5344CB8AC3E}">
        <p14:creationId xmlns:p14="http://schemas.microsoft.com/office/powerpoint/2010/main" val="3910246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t>
            </a:r>
            <a:r>
              <a:rPr lang="en-US" dirty="0" smtClean="0"/>
              <a:t>changes</a:t>
            </a:r>
            <a:endParaRPr lang="en-US" dirty="0"/>
          </a:p>
        </p:txBody>
      </p:sp>
      <p:sp>
        <p:nvSpPr>
          <p:cNvPr id="3" name="Content Placeholder 2"/>
          <p:cNvSpPr>
            <a:spLocks noGrp="1"/>
          </p:cNvSpPr>
          <p:nvPr>
            <p:ph idx="1"/>
          </p:nvPr>
        </p:nvSpPr>
        <p:spPr/>
        <p:txBody>
          <a:bodyPr>
            <a:normAutofit/>
          </a:bodyPr>
          <a:lstStyle/>
          <a:p>
            <a:r>
              <a:rPr lang="en-US" dirty="0" smtClean="0"/>
              <a:t>New </a:t>
            </a:r>
            <a:r>
              <a:rPr lang="en-US" dirty="0" smtClean="0"/>
              <a:t>Section X in NRPM that explicitly permits and defines “Out of Region Use</a:t>
            </a:r>
            <a:r>
              <a:rPr lang="en-US" dirty="0" smtClean="0"/>
              <a:t>”</a:t>
            </a:r>
          </a:p>
          <a:p>
            <a:pPr lvl="1"/>
            <a:r>
              <a:rPr lang="en-US" dirty="0"/>
              <a:t>ARIN registered resources may be used outside the ARIN service region and such use is valid justification for additional resources. Resources are considered to be used outside the region if </a:t>
            </a:r>
            <a:r>
              <a:rPr lang="en-US" dirty="0" smtClean="0"/>
              <a:t>the user or customer service address or the technical infrastructure </a:t>
            </a:r>
            <a:r>
              <a:rPr lang="en-US" dirty="0"/>
              <a:t>address, such as the point of presence (POP), data center, or other similar </a:t>
            </a:r>
            <a:r>
              <a:rPr lang="en-US" dirty="0" smtClean="0"/>
              <a:t>location, are outside the ARIN region.</a:t>
            </a:r>
          </a:p>
          <a:p>
            <a:pPr lvl="1"/>
            <a:r>
              <a:rPr lang="en-US" dirty="0" smtClean="0"/>
              <a:t>Additional language requiring applicant to demonstrate that resources from ARIN will not duplicate underutilized resources from other RIRs</a:t>
            </a:r>
            <a:endParaRPr lang="en-US" dirty="0"/>
          </a:p>
          <a:p>
            <a:pPr lvl="1"/>
            <a:r>
              <a:rPr lang="en-US" dirty="0" smtClean="0"/>
              <a:t>Additional language restricting utilization rate considered to ARIN registered resources</a:t>
            </a:r>
            <a:endParaRPr lang="en-US" dirty="0" smtClean="0"/>
          </a:p>
        </p:txBody>
      </p:sp>
    </p:spTree>
    <p:extLst>
      <p:ext uri="{BB962C8B-B14F-4D97-AF65-F5344CB8AC3E}">
        <p14:creationId xmlns:p14="http://schemas.microsoft.com/office/powerpoint/2010/main" val="103462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policy changes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 </a:t>
            </a:r>
            <a:r>
              <a:rPr lang="en-US" dirty="0"/>
              <a:t>X.1 requires out of region needs to be verified “to no less than an equivalent standard as resources used within the region.” Authorizes ARIN to engage independent external entities to assist it in verification</a:t>
            </a:r>
          </a:p>
          <a:p>
            <a:r>
              <a:rPr lang="en-US" dirty="0"/>
              <a:t>Section X.2 requires requesting organization to report the utilization status of resources it holds from other RIRs when need in those regions is used to justify the request</a:t>
            </a:r>
          </a:p>
          <a:p>
            <a:r>
              <a:rPr lang="en-US" dirty="0"/>
              <a:t>Section X.3 defines certain forms of use that are “incidental” and thus do not count as out of region </a:t>
            </a:r>
          </a:p>
          <a:p>
            <a:r>
              <a:rPr lang="en-US" dirty="0"/>
              <a:t>Section X.4 classifies resources used in multiple locations as within ARIN region if at least one instance is within the ARIN region</a:t>
            </a:r>
          </a:p>
          <a:p>
            <a:r>
              <a:rPr lang="en-US" dirty="0"/>
              <a:t>Section X.5 exempts resources justified as critical infrastructure from being classified as out of region</a:t>
            </a:r>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2943106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 support for allowing out of region use for existing ARIN holders detected at Atlanta NANOG PPC</a:t>
            </a:r>
          </a:p>
          <a:p>
            <a:r>
              <a:rPr lang="en-US" dirty="0" smtClean="0"/>
              <a:t>Is the intent to allow trans-national companies based in ARIN region to get all their resources from ARIN? Or is the intent to allow any organization anywhere to ge</a:t>
            </a:r>
            <a:r>
              <a:rPr lang="en-US" dirty="0" smtClean="0"/>
              <a:t>t resources from ARIN?</a:t>
            </a:r>
            <a:r>
              <a:rPr lang="en-US" dirty="0" smtClean="0"/>
              <a:t> If you allow the former can you prevent the latter?</a:t>
            </a:r>
            <a:endParaRPr lang="en-US" dirty="0" smtClean="0"/>
          </a:p>
          <a:p>
            <a:r>
              <a:rPr lang="en-US" dirty="0" smtClean="0"/>
              <a:t>How much additional coordination among other RIRs would be needed to implement X.2?</a:t>
            </a:r>
            <a:endParaRPr lang="en-US" dirty="0" smtClean="0"/>
          </a:p>
          <a:p>
            <a:r>
              <a:rPr lang="en-US" dirty="0" smtClean="0"/>
              <a:t>What impact will this policy have on transfers, and </a:t>
            </a:r>
            <a:r>
              <a:rPr lang="en-US" smtClean="0"/>
              <a:t>vice- versa?</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100352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417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Draft Policy ARIN-2014-1 “Out of Region Use”</vt:lpstr>
      <vt:lpstr>Problem statement (summary)</vt:lpstr>
      <vt:lpstr>Policy changes</vt:lpstr>
      <vt:lpstr>Additional policy changes (summary)</vt:lpstr>
      <vt:lpstr>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Policy ARIN-2014-1 “Out of Region Use”</dc:title>
  <dc:creator>Milton Mueller</dc:creator>
  <cp:lastModifiedBy>Milton Mueller</cp:lastModifiedBy>
  <cp:revision>8</cp:revision>
  <dcterms:created xsi:type="dcterms:W3CDTF">2014-02-09T14:54:35Z</dcterms:created>
  <dcterms:modified xsi:type="dcterms:W3CDTF">2014-04-13T01:40:15Z</dcterms:modified>
</cp:coreProperties>
</file>