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9" r:id="rId4"/>
    <p:sldId id="258"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157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57153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59460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95531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1211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2B83D1-AE18-1A41-B648-2764F37F6F22}"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419700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2B83D1-AE18-1A41-B648-2764F37F6F22}"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0259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2B83D1-AE18-1A41-B648-2764F37F6F22}" type="datetimeFigureOut">
              <a:rPr lang="en-US" smtClean="0"/>
              <a:t>4/14/14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5780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2B83D1-AE18-1A41-B648-2764F37F6F22}" type="datetimeFigureOut">
              <a:rPr lang="en-US" smtClean="0"/>
              <a:t>4/14/14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87757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B83D1-AE18-1A41-B648-2764F37F6F22}" type="datetimeFigureOut">
              <a:rPr lang="en-US" smtClean="0"/>
              <a:t>4/14/14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2978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10988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619160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B83D1-AE18-1A41-B648-2764F37F6F22}" type="datetimeFigureOut">
              <a:rPr lang="en-US" smtClean="0"/>
              <a:t>4/14/14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52E12-D6F6-634F-BA8F-D6835FAB086B}" type="slidenum">
              <a:rPr lang="en-US" smtClean="0"/>
              <a:t>‹#›</a:t>
            </a:fld>
            <a:endParaRPr lang="en-US"/>
          </a:p>
        </p:txBody>
      </p:sp>
    </p:spTree>
    <p:extLst>
      <p:ext uri="{BB962C8B-B14F-4D97-AF65-F5344CB8AC3E}">
        <p14:creationId xmlns:p14="http://schemas.microsoft.com/office/powerpoint/2010/main" val="285191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Recommended Draft Policy ARIN-2014-10: </a:t>
            </a:r>
            <a:r>
              <a:rPr lang="en-US" dirty="0" smtClean="0"/>
              <a:t/>
            </a:r>
            <a:br>
              <a:rPr lang="en-US" dirty="0" smtClean="0"/>
            </a:br>
            <a:r>
              <a:rPr lang="en-US" dirty="0" smtClean="0"/>
              <a:t>Remove </a:t>
            </a:r>
            <a:r>
              <a:rPr lang="en-US" dirty="0"/>
              <a:t>Sections 4.6 and 4.7 </a:t>
            </a:r>
          </a:p>
        </p:txBody>
      </p:sp>
    </p:spTree>
    <p:extLst>
      <p:ext uri="{BB962C8B-B14F-4D97-AF65-F5344CB8AC3E}">
        <p14:creationId xmlns:p14="http://schemas.microsoft.com/office/powerpoint/2010/main" val="120934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US" sz="2800" dirty="0" smtClean="0"/>
              <a:t>The ARIN Board of Trustees has suspended sections 4.6 and 4.7 of the Number Resource Policy Manual at their January 6, 2014 meeting. This was done in response to the potential for abuse of these sections as the IPv4 free pool approaches </a:t>
            </a:r>
            <a:r>
              <a:rPr lang="en-US" sz="2800" dirty="0" err="1" smtClean="0"/>
              <a:t>runout</a:t>
            </a:r>
            <a:r>
              <a:rPr lang="en-US" sz="2800" dirty="0" smtClean="0"/>
              <a:t>. </a:t>
            </a:r>
          </a:p>
          <a:p>
            <a:r>
              <a:rPr lang="en-US" sz="2800" dirty="0" smtClean="0"/>
              <a:t>The last request to use section 4.6, amnesty and aggregation requests, was in 2004. The last request to use section 4.7, aggregation requests, was in 2008. These sections have not been used to request resources in more than five years. </a:t>
            </a:r>
          </a:p>
        </p:txBody>
      </p:sp>
    </p:spTree>
    <p:extLst>
      <p:ext uri="{BB962C8B-B14F-4D97-AF65-F5344CB8AC3E}">
        <p14:creationId xmlns:p14="http://schemas.microsoft.com/office/powerpoint/2010/main" val="27993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There are a number of organizations who could use these sections as justification to request an allocation or assignment that could deplete the remaining ARIN IPv4 free pool. This could have unintended consequences with ARIN running out so unexpectedly, that outweigh the intended benefits the sections were meant to provide. </a:t>
            </a:r>
          </a:p>
          <a:p>
            <a:r>
              <a:rPr lang="en-US" sz="2800" dirty="0" smtClean="0"/>
              <a:t>Efforts </a:t>
            </a:r>
            <a:r>
              <a:rPr lang="en-US" sz="2800" dirty="0"/>
              <a:t>could be made to patch these sections, and provide additional measures to limit abuse. There does not appear to be a need, however, given how little the sections have been utilized. As we become aware of other implications it may be best to try and deal with them through a separate, independent proposal. </a:t>
            </a:r>
          </a:p>
        </p:txBody>
      </p:sp>
    </p:spTree>
    <p:extLst>
      <p:ext uri="{BB962C8B-B14F-4D97-AF65-F5344CB8AC3E}">
        <p14:creationId xmlns:p14="http://schemas.microsoft.com/office/powerpoint/2010/main" val="328897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3" name="Content Placeholder 2"/>
          <p:cNvSpPr>
            <a:spLocks noGrp="1"/>
          </p:cNvSpPr>
          <p:nvPr>
            <p:ph idx="1"/>
          </p:nvPr>
        </p:nvSpPr>
        <p:spPr/>
        <p:txBody>
          <a:bodyPr/>
          <a:lstStyle/>
          <a:p>
            <a:r>
              <a:rPr lang="en-US" dirty="0" smtClean="0"/>
              <a:t>Remove sections 4.6 and 4.7. </a:t>
            </a:r>
            <a:endParaRPr lang="en-US" dirty="0"/>
          </a:p>
        </p:txBody>
      </p:sp>
    </p:spTree>
    <p:extLst>
      <p:ext uri="{BB962C8B-B14F-4D97-AF65-F5344CB8AC3E}">
        <p14:creationId xmlns:p14="http://schemas.microsoft.com/office/powerpoint/2010/main" val="16788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Does the community feel an aggregation policy is necessary for IPv4 at this time?</a:t>
            </a:r>
          </a:p>
          <a:p>
            <a:endParaRPr lang="en-US" dirty="0"/>
          </a:p>
          <a:p>
            <a:r>
              <a:rPr lang="en-US" dirty="0" smtClean="0"/>
              <a:t>For now, is suspending and removing NRPM section 4.6 and 4.7 the right thing to do?</a:t>
            </a:r>
          </a:p>
          <a:p>
            <a:endParaRPr lang="en-US" dirty="0"/>
          </a:p>
          <a:p>
            <a:r>
              <a:rPr lang="en-US" dirty="0" smtClean="0"/>
              <a:t>Questions, Comments?</a:t>
            </a:r>
          </a:p>
          <a:p>
            <a:endParaRPr lang="en-US" dirty="0"/>
          </a:p>
        </p:txBody>
      </p:sp>
    </p:spTree>
    <p:extLst>
      <p:ext uri="{BB962C8B-B14F-4D97-AF65-F5344CB8AC3E}">
        <p14:creationId xmlns:p14="http://schemas.microsoft.com/office/powerpoint/2010/main" val="1981573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TotalTime>
  <Words>265</Words>
  <Application>Microsoft Macintosh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Recommended Draft Policy ARIN-2014-10:  Remove Sections 4.6 and 4.7 </vt:lpstr>
      <vt:lpstr>Context</vt:lpstr>
      <vt:lpstr>Problem Statement</vt:lpstr>
      <vt:lpstr>Policy Statement</vt:lpstr>
      <vt:lpstr>Discussion</vt:lpstr>
    </vt:vector>
  </TitlesOfParts>
  <Company>Bright House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ARIN-prop-201 Remove Sections 4.6 and 4.7</dc:title>
  <dc:creator>Christina Morris</dc:creator>
  <cp:lastModifiedBy>Christina Morris</cp:lastModifiedBy>
  <cp:revision>5</cp:revision>
  <dcterms:created xsi:type="dcterms:W3CDTF">2014-02-06T03:11:53Z</dcterms:created>
  <dcterms:modified xsi:type="dcterms:W3CDTF">2014-04-14T15:14:20Z</dcterms:modified>
</cp:coreProperties>
</file>