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4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Draft </a:t>
            </a:r>
            <a:r>
              <a:rPr lang="en-US" dirty="0"/>
              <a:t>Policy ARIN-2013-7</a:t>
            </a:r>
            <a:br>
              <a:rPr lang="en-US" dirty="0"/>
            </a:br>
            <a:r>
              <a:rPr lang="en-US" dirty="0"/>
              <a:t>NRPM 4 (IPv4) Policy Cleanup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5707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/>
              <a:t>2013-</a:t>
            </a:r>
            <a:r>
              <a:rPr lang="en-US" sz="3500" b="1" dirty="0" smtClean="0"/>
              <a:t>7 </a:t>
            </a:r>
            <a:r>
              <a:rPr lang="en-US" sz="3600" b="1" dirty="0"/>
              <a:t>– </a:t>
            </a:r>
            <a:r>
              <a:rPr lang="en-US" sz="3500" b="1" dirty="0" smtClean="0"/>
              <a:t>History</a:t>
            </a:r>
            <a:endParaRPr lang="en-US" sz="3500" b="1" dirty="0"/>
          </a:p>
          <a:p>
            <a:pPr lvl="1"/>
            <a:r>
              <a:rPr lang="en-US" dirty="0"/>
              <a:t>Origin: ARIN-prop-190 (Jul 2013)</a:t>
            </a:r>
          </a:p>
          <a:p>
            <a:pPr lvl="1"/>
            <a:r>
              <a:rPr lang="en-US" dirty="0"/>
              <a:t>AC Shepherds: Scott </a:t>
            </a:r>
            <a:r>
              <a:rPr lang="en-US" dirty="0" err="1"/>
              <a:t>Leibrand</a:t>
            </a:r>
            <a:r>
              <a:rPr lang="en-US" dirty="0"/>
              <a:t>, Kevin Blumberg, John Springer</a:t>
            </a:r>
          </a:p>
          <a:p>
            <a:pPr lvl="1"/>
            <a:r>
              <a:rPr lang="en-US" dirty="0"/>
              <a:t>AC accepted as Draft Policy in August 2013</a:t>
            </a:r>
          </a:p>
          <a:p>
            <a:pPr lvl="1"/>
            <a:r>
              <a:rPr lang="en-US" dirty="0"/>
              <a:t>Presented at NANOG </a:t>
            </a:r>
            <a:r>
              <a:rPr lang="en-US" dirty="0" smtClean="0"/>
              <a:t>59, ARIN 32, NANOG 60</a:t>
            </a:r>
            <a:endParaRPr lang="en-US" dirty="0"/>
          </a:p>
          <a:p>
            <a:pPr lvl="1"/>
            <a:r>
              <a:rPr lang="en-US" dirty="0" smtClean="0"/>
              <a:t>Revised</a:t>
            </a:r>
          </a:p>
          <a:p>
            <a:pPr lvl="1"/>
            <a:r>
              <a:rPr lang="en-US" dirty="0" smtClean="0"/>
              <a:t>AC recommended adoption March 2014</a:t>
            </a:r>
            <a:endParaRPr lang="en-US" dirty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Policy text</a:t>
            </a:r>
          </a:p>
          <a:p>
            <a:pPr lvl="2"/>
            <a:r>
              <a:rPr lang="en-US" dirty="0"/>
              <a:t>Online &amp; in Discussion </a:t>
            </a:r>
            <a:r>
              <a:rPr lang="en-US" dirty="0" smtClean="0"/>
              <a:t>Guide </a:t>
            </a:r>
            <a:r>
              <a:rPr lang="en-US" smtClean="0"/>
              <a:t>(page 5)</a:t>
            </a:r>
            <a:endParaRPr lang="en-US" dirty="0"/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/policy/proposals/2013_7.html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9FA14-DDF5-534C-89A1-A01B41BFDC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2013</a:t>
            </a:r>
            <a:r>
              <a:rPr lang="en-US" b="1" dirty="0" smtClean="0"/>
              <a:t>-7 </a:t>
            </a:r>
            <a:r>
              <a:rPr lang="en-US" b="1" dirty="0"/>
              <a:t>– Staff Summary</a:t>
            </a:r>
          </a:p>
          <a:p>
            <a:r>
              <a:rPr lang="en-US" dirty="0"/>
              <a:t>The intent of this proposal is to modify several existing sections of NRPM 4 as the author believes that they are becoming increasingly irrelevant as we move closer to IPv4 run-out. Sections to be modified include 4.1.1, 4.1.5, 4.1.7, 4.1.9, 4.2.4.3, </a:t>
            </a:r>
            <a:r>
              <a:rPr lang="en-US" dirty="0" smtClean="0"/>
              <a:t>and 4.2.4.4.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2013</a:t>
            </a:r>
            <a:r>
              <a:rPr lang="en-US" b="1" dirty="0" smtClean="0"/>
              <a:t>-7 </a:t>
            </a:r>
            <a:r>
              <a:rPr lang="en-US" b="1" dirty="0"/>
              <a:t>– </a:t>
            </a:r>
            <a:r>
              <a:rPr lang="en-US" b="1" dirty="0" smtClean="0"/>
              <a:t>Staff Assessment</a:t>
            </a:r>
            <a:endParaRPr lang="en-US" b="1" dirty="0"/>
          </a:p>
          <a:p>
            <a:r>
              <a:rPr lang="en-US" dirty="0" smtClean="0"/>
              <a:t>These </a:t>
            </a:r>
            <a:r>
              <a:rPr lang="en-US" dirty="0"/>
              <a:t>changes do not appear to alter staff’s ability to obtain appropriate justification for resource requests, nor create any potential operational impact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800" b="1" dirty="0"/>
              <a:t>Resource Impact: Minimal (3 months</a:t>
            </a:r>
            <a:r>
              <a:rPr lang="en-US" sz="2800" b="1" dirty="0" smtClean="0"/>
              <a:t>)</a:t>
            </a:r>
          </a:p>
          <a:p>
            <a:pPr marL="285750" lvl="1"/>
            <a:r>
              <a:rPr lang="en-US" sz="2000" dirty="0"/>
              <a:t>Updated guidelines and staff training</a:t>
            </a:r>
            <a:endParaRPr lang="en-US" sz="4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2013</a:t>
            </a:r>
            <a:r>
              <a:rPr lang="en-US" b="1" dirty="0" smtClean="0"/>
              <a:t>-7 </a:t>
            </a:r>
            <a:r>
              <a:rPr lang="en-US" b="1" dirty="0"/>
              <a:t>– Legal Assessment</a:t>
            </a:r>
          </a:p>
          <a:p>
            <a:pPr lvl="1"/>
            <a:r>
              <a:rPr lang="en-US" dirty="0" smtClean="0"/>
              <a:t>The policy does not create legal concerns.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9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178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Next: AC presentation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204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Recommended Draft Policy ARIN-2013-7 NRPM 4 (IPv4) Policy Cleanup</vt:lpstr>
      <vt:lpstr>PowerPoint Presentation</vt:lpstr>
      <vt:lpstr>PowerPoint Presentation</vt:lpstr>
      <vt:lpstr>PowerPoint Presentation</vt:lpstr>
      <vt:lpstr>PowerPoint Presentation</vt:lpstr>
      <vt:lpstr>Next: AC presentation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Einar Bohlin</cp:lastModifiedBy>
  <cp:revision>11</cp:revision>
  <dcterms:created xsi:type="dcterms:W3CDTF">2014-02-27T14:26:40Z</dcterms:created>
  <dcterms:modified xsi:type="dcterms:W3CDTF">2014-04-09T18:32:01Z</dcterms:modified>
</cp:coreProperties>
</file>