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2" r:id="rId3"/>
    <p:sldId id="292" r:id="rId4"/>
    <p:sldId id="296" r:id="rId5"/>
    <p:sldId id="283" r:id="rId6"/>
    <p:sldId id="287" r:id="rId7"/>
    <p:sldId id="285" r:id="rId8"/>
    <p:sldId id="286" r:id="rId9"/>
    <p:sldId id="288" r:id="rId10"/>
    <p:sldId id="289" r:id="rId11"/>
    <p:sldId id="291" r:id="rId12"/>
    <p:sldId id="295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www.arin.net</a:t>
            </a:r>
            <a:r>
              <a:rPr lang="en-US" dirty="0" smtClean="0"/>
              <a:t>/participate/meetings/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/>
              <a:t>Overland Park, KS and Birmingham,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www.arin.net</a:t>
            </a:r>
            <a:r>
              <a:rPr lang="en-US" dirty="0" smtClean="0"/>
              <a:t>/participate/elections/</a:t>
            </a:r>
            <a:r>
              <a:rPr lang="en-US" dirty="0" err="1" smtClean="0"/>
              <a:t>index.html#calendar</a:t>
            </a:r>
            <a:endParaRPr lang="en-US" dirty="0" smtClean="0"/>
          </a:p>
          <a:p>
            <a:r>
              <a:rPr lang="en-US" dirty="0" smtClean="0"/>
              <a:t>12 August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www.arin.net</a:t>
            </a:r>
            <a:r>
              <a:rPr lang="en-US" dirty="0" smtClean="0"/>
              <a:t>/knowledge/statistics/</a:t>
            </a:r>
            <a:r>
              <a:rPr lang="en-US" dirty="0" err="1" smtClean="0"/>
              <a:t>index.html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8,345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www.arin.net</a:t>
            </a:r>
            <a:r>
              <a:rPr lang="en-US" dirty="0" smtClean="0"/>
              <a:t>/participate/governance/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/>
              <a:t>Fifth World Telecommunication/ICT Policy</a:t>
            </a:r>
            <a:r>
              <a:rPr lang="en-US" baseline="0" dirty="0" smtClean="0"/>
              <a:t> Forum (WTPF) Geneva 14-16 May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www.arin.net</a:t>
            </a:r>
            <a:r>
              <a:rPr lang="en-US" dirty="0" smtClean="0"/>
              <a:t>/features/</a:t>
            </a:r>
          </a:p>
          <a:p>
            <a:r>
              <a:rPr lang="en-US" dirty="0" smtClean="0"/>
              <a:t>Fee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Policy and Members Meetings and Public</a:t>
            </a:r>
            <a:r>
              <a:rPr lang="en-US" baseline="0" dirty="0" smtClean="0"/>
              <a:t> Policy Consultations – remote or in-person, refer people to ARIN on the Road events and fellowships</a:t>
            </a:r>
          </a:p>
          <a:p>
            <a:r>
              <a:rPr lang="en-US" baseline="0" dirty="0" smtClean="0"/>
              <a:t>Mailing lists – Public Policy Mailing List, announce, discuss if you are a member, consult, suggestions</a:t>
            </a:r>
          </a:p>
          <a:p>
            <a:r>
              <a:rPr lang="en-US" baseline="0" dirty="0" smtClean="0"/>
              <a:t>Elections - if your organization is a member make certain it is in good standing and has an eligible designate member representative and help educate that person so they will vote</a:t>
            </a:r>
          </a:p>
          <a:p>
            <a:r>
              <a:rPr lang="en-US" baseline="0" dirty="0" smtClean="0"/>
              <a:t>Submit a suggestion – operational in nature</a:t>
            </a:r>
          </a:p>
          <a:p>
            <a:r>
              <a:rPr lang="en-US" baseline="0" dirty="0" smtClean="0"/>
              <a:t>Questions and comments – Ask ARIN/ARIN Online, </a:t>
            </a:r>
            <a:r>
              <a:rPr lang="en-US" baseline="0" dirty="0" err="1" smtClean="0"/>
              <a:t>hostmaster</a:t>
            </a:r>
            <a:r>
              <a:rPr lang="en-US" baseline="0" dirty="0" smtClean="0"/>
              <a:t> and billing – phones and email, not sure where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0B209-1063-4BD2-B35D-D9D22E6B93F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2B50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hyperlink" Target="http://teamarin.net/" TargetMode="External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in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in.net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894" y="3322370"/>
            <a:ext cx="75294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B5078"/>
                </a:solidFill>
                <a:latin typeface="Century Gothic"/>
                <a:cs typeface="Century Gothic"/>
              </a:rPr>
              <a:t>Communications and </a:t>
            </a:r>
            <a:br>
              <a:rPr lang="en-US" sz="4000" b="1" dirty="0" smtClean="0">
                <a:solidFill>
                  <a:srgbClr val="2B5078"/>
                </a:solidFill>
                <a:latin typeface="Century Gothic"/>
                <a:cs typeface="Century Gothic"/>
              </a:rPr>
            </a:br>
            <a:r>
              <a:rPr lang="en-US" sz="4000" b="1" dirty="0" smtClean="0">
                <a:solidFill>
                  <a:srgbClr val="2B5078"/>
                </a:solidFill>
                <a:latin typeface="Century Gothic"/>
                <a:cs typeface="Century Gothic"/>
              </a:rPr>
              <a:t>Member Services Update</a:t>
            </a:r>
          </a:p>
          <a:p>
            <a:pPr algn="ctr"/>
            <a:endParaRPr lang="en-US" dirty="0">
              <a:solidFill>
                <a:srgbClr val="2B5078"/>
              </a:solidFill>
              <a:latin typeface="Century Gothic"/>
              <a:cs typeface="Century Gothic"/>
            </a:endParaRPr>
          </a:p>
          <a:p>
            <a:pPr algn="ctr"/>
            <a:endParaRPr lang="en-US" sz="3000" dirty="0" smtClean="0">
              <a:solidFill>
                <a:srgbClr val="2B5078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000" dirty="0" smtClean="0">
                <a:solidFill>
                  <a:srgbClr val="2B5078"/>
                </a:solidFill>
                <a:latin typeface="Century Gothic"/>
                <a:cs typeface="Century Gothic"/>
              </a:rPr>
              <a:t>Susan Hamlin, Director</a:t>
            </a:r>
            <a:endParaRPr lang="en-US" sz="3000" dirty="0">
              <a:solidFill>
                <a:srgbClr val="2B5078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</a:t>
            </a:r>
            <a:r>
              <a:rPr lang="en-US" dirty="0" smtClean="0"/>
              <a:t>when you </a:t>
            </a:r>
            <a:r>
              <a:rPr lang="en-US" dirty="0"/>
              <a:t>have the 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was the last functionality added to ARIN Online?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rin online screen 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3151506"/>
            <a:ext cx="1690867" cy="27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1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268"/>
            <a:ext cx="8229600" cy="424084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Meetings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Mailing lists – PPML, consult, discuss, </a:t>
            </a:r>
            <a:r>
              <a:rPr lang="en-US" dirty="0" err="1" smtClean="0"/>
              <a:t>arin</a:t>
            </a:r>
            <a:r>
              <a:rPr lang="en-US" dirty="0" smtClean="0"/>
              <a:t>-tech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Elections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Suggestions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U participate graph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29" y="356571"/>
            <a:ext cx="3314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59058" y="1705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charset="-128"/>
              </a:rPr>
              <a:t>Get Social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83058" y="924618"/>
            <a:ext cx="659764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8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	</a:t>
            </a:r>
            <a:r>
              <a:rPr lang="en-US" dirty="0" err="1" smtClean="0">
                <a:latin typeface="Century Gothic"/>
                <a:cs typeface="Century Gothic"/>
              </a:rPr>
              <a:t>www.TeamARIN.net</a:t>
            </a:r>
            <a:endParaRPr lang="en-US" dirty="0" smtClean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latin typeface="Century Gothic"/>
                <a:cs typeface="Century Gothic"/>
              </a:rPr>
              <a:t>	</a:t>
            </a:r>
            <a:r>
              <a:rPr lang="en-US" dirty="0" err="1" smtClean="0">
                <a:latin typeface="Century Gothic"/>
                <a:cs typeface="Century Gothic"/>
              </a:rPr>
              <a:t>www.facebook.com</a:t>
            </a:r>
            <a:r>
              <a:rPr lang="en-US" dirty="0">
                <a:latin typeface="Century Gothic"/>
                <a:cs typeface="Century Gothic"/>
              </a:rPr>
              <a:t>/</a:t>
            </a:r>
            <a:r>
              <a:rPr lang="en-US" dirty="0" err="1" smtClean="0">
                <a:latin typeface="Century Gothic"/>
                <a:cs typeface="Century Gothic"/>
              </a:rPr>
              <a:t>TeamARIN</a:t>
            </a:r>
            <a:endParaRPr lang="en-US" dirty="0" smtClean="0">
              <a:latin typeface="Century Gothic"/>
              <a:cs typeface="Century Gothic"/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err="1" smtClean="0">
                <a:latin typeface="Century Gothic"/>
                <a:cs typeface="Century Gothic"/>
              </a:rPr>
              <a:t>www.twitter.com</a:t>
            </a:r>
            <a:r>
              <a:rPr lang="en-US" dirty="0">
                <a:latin typeface="Century Gothic"/>
                <a:cs typeface="Century Gothic"/>
              </a:rPr>
              <a:t>/</a:t>
            </a:r>
            <a:r>
              <a:rPr lang="en-US" dirty="0" err="1" smtClean="0">
                <a:latin typeface="Century Gothic"/>
                <a:cs typeface="Century Gothic"/>
              </a:rPr>
              <a:t>TeamARIN</a:t>
            </a:r>
            <a:r>
              <a:rPr lang="en-US" dirty="0">
                <a:latin typeface="Century Gothic"/>
                <a:cs typeface="Century Gothic"/>
              </a:rPr>
              <a:t>	</a:t>
            </a:r>
            <a:endParaRPr lang="en-US" sz="800" dirty="0" smtClean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800" dirty="0">
                <a:latin typeface="Century Gothic"/>
                <a:cs typeface="Century Gothic"/>
              </a:rPr>
              <a:t>	</a:t>
            </a:r>
            <a:r>
              <a:rPr lang="en-US" sz="800" dirty="0" smtClean="0">
                <a:latin typeface="Century Gothic"/>
                <a:cs typeface="Century Gothic"/>
              </a:rPr>
              <a:t>	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err="1" smtClean="0">
                <a:latin typeface="Century Gothic"/>
                <a:cs typeface="Century Gothic"/>
              </a:rPr>
              <a:t>www.gplus.to</a:t>
            </a:r>
            <a:r>
              <a:rPr lang="en-US" dirty="0">
                <a:latin typeface="Century Gothic"/>
                <a:cs typeface="Century Gothic"/>
              </a:rPr>
              <a:t>/</a:t>
            </a:r>
            <a:r>
              <a:rPr lang="en-US" dirty="0" smtClean="0">
                <a:latin typeface="Century Gothic"/>
                <a:cs typeface="Century Gothic"/>
              </a:rPr>
              <a:t>TeamARIN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sz="800" dirty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err="1">
                <a:latin typeface="Century Gothic"/>
                <a:cs typeface="Century Gothic"/>
              </a:rPr>
              <a:t>www.linkedin.com</a:t>
            </a:r>
            <a:r>
              <a:rPr lang="en-US" dirty="0" smtClean="0">
                <a:latin typeface="Century Gothic"/>
                <a:cs typeface="Century Gothic"/>
              </a:rPr>
              <a:t>/company/ARIN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sz="800" dirty="0" smtClean="0">
              <a:latin typeface="Century Gothic"/>
              <a:cs typeface="Century Gothic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 smtClean="0">
                <a:latin typeface="Century Gothic"/>
                <a:cs typeface="Century Gothic"/>
              </a:rPr>
              <a:t>	</a:t>
            </a:r>
            <a:r>
              <a:rPr lang="en-US" dirty="0" err="1" smtClean="0">
                <a:latin typeface="Century Gothic"/>
                <a:cs typeface="Century Gothic"/>
              </a:rPr>
              <a:t>www.youtube.com</a:t>
            </a:r>
            <a:r>
              <a:rPr lang="en-US" dirty="0">
                <a:latin typeface="Century Gothic"/>
                <a:cs typeface="Century Gothic"/>
              </a:rPr>
              <a:t>/</a:t>
            </a:r>
            <a:r>
              <a:rPr lang="en-US" dirty="0" err="1">
                <a:latin typeface="Century Gothic"/>
                <a:cs typeface="Century Gothic"/>
              </a:rPr>
              <a:t>TeamARIN</a:t>
            </a:r>
            <a:r>
              <a:rPr lang="en-US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11" name="Picture 3" descr="facebook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58" y="1892441"/>
            <a:ext cx="813613" cy="8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witter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58" y="2718963"/>
            <a:ext cx="838200" cy="8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youtube-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4"/>
          <a:stretch/>
        </p:blipFill>
        <p:spPr bwMode="auto">
          <a:xfrm>
            <a:off x="1084582" y="5268018"/>
            <a:ext cx="109138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73" y="4332218"/>
            <a:ext cx="938985" cy="93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858" y="3572327"/>
            <a:ext cx="737414" cy="737414"/>
          </a:xfrm>
          <a:prstGeom prst="rect">
            <a:avLst/>
          </a:prstGeom>
        </p:spPr>
      </p:pic>
      <p:pic>
        <p:nvPicPr>
          <p:cNvPr id="16" name="Picture 7" descr="microsite_logo-01.png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058" y="1275041"/>
            <a:ext cx="163285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1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138"/>
          <a:stretch/>
        </p:blipFill>
        <p:spPr>
          <a:xfrm>
            <a:off x="4696932" y="3131110"/>
            <a:ext cx="4299150" cy="2696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819" y="1596356"/>
            <a:ext cx="8300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2B5078"/>
                </a:solidFill>
                <a:latin typeface="Century Gothic"/>
                <a:cs typeface="Century Gothic"/>
              </a:rPr>
              <a:t>Questions or Comments?</a:t>
            </a:r>
            <a:endParaRPr lang="en-US" sz="5000" b="1" dirty="0">
              <a:solidFill>
                <a:srgbClr val="2B5078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48" y="3682285"/>
            <a:ext cx="40372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B5078"/>
                </a:solidFill>
                <a:latin typeface="Century Gothic"/>
                <a:cs typeface="Century Gothic"/>
              </a:rPr>
              <a:t>Hope to see you at:</a:t>
            </a:r>
            <a:endParaRPr lang="en-US" sz="3200" b="1" dirty="0">
              <a:solidFill>
                <a:srgbClr val="2B5078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901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23"/>
            <a:ext cx="8497529" cy="1458932"/>
          </a:xfrm>
        </p:spPr>
        <p:txBody>
          <a:bodyPr/>
          <a:lstStyle/>
          <a:p>
            <a:r>
              <a:rPr lang="en-US" dirty="0" smtClean="0"/>
              <a:t>CMSD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1" y="1407606"/>
            <a:ext cx="8825049" cy="4240848"/>
          </a:xfrm>
        </p:spPr>
        <p:txBody>
          <a:bodyPr/>
          <a:lstStyle/>
          <a:p>
            <a:r>
              <a:rPr lang="en-US" sz="2400" b="1" dirty="0"/>
              <a:t>Susan Hamlin</a:t>
            </a:r>
            <a:r>
              <a:rPr lang="en-US" sz="2400" dirty="0"/>
              <a:t>, Director CMSD</a:t>
            </a:r>
          </a:p>
          <a:p>
            <a:r>
              <a:rPr lang="en-US" sz="2400" b="1" dirty="0" err="1" smtClean="0"/>
              <a:t>Einar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Bohlin</a:t>
            </a:r>
            <a:r>
              <a:rPr lang="en-US" sz="2400" dirty="0" smtClean="0"/>
              <a:t>, Senior Policy Analyst</a:t>
            </a:r>
          </a:p>
          <a:p>
            <a:r>
              <a:rPr lang="en-US" sz="2400" b="1" dirty="0" smtClean="0"/>
              <a:t>De Harvey</a:t>
            </a:r>
            <a:r>
              <a:rPr lang="en-US" sz="2400" dirty="0" smtClean="0"/>
              <a:t>, Meeting Planner</a:t>
            </a:r>
          </a:p>
          <a:p>
            <a:r>
              <a:rPr lang="en-US" sz="2400" b="1" dirty="0"/>
              <a:t>Hollis Kara</a:t>
            </a:r>
            <a:r>
              <a:rPr lang="en-US" sz="2400" dirty="0"/>
              <a:t>, Communications Manager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Jennifer </a:t>
            </a:r>
            <a:r>
              <a:rPr lang="en-US" sz="2400" dirty="0" smtClean="0"/>
              <a:t>Bly</a:t>
            </a:r>
            <a:r>
              <a:rPr lang="en-US" sz="2400" b="0" dirty="0" smtClean="0"/>
              <a:t>, PR and Social Media Coordinator</a:t>
            </a:r>
            <a:endParaRPr lang="en-US" sz="2400" b="0" dirty="0"/>
          </a:p>
          <a:p>
            <a:pPr lvl="1">
              <a:buFont typeface="Wingdings" charset="2"/>
              <a:buChar char="²"/>
            </a:pPr>
            <a:r>
              <a:rPr lang="en-US" sz="2400" dirty="0"/>
              <a:t>Jason </a:t>
            </a:r>
            <a:r>
              <a:rPr lang="en-US" sz="2400" dirty="0" smtClean="0"/>
              <a:t>Byrne</a:t>
            </a:r>
            <a:r>
              <a:rPr lang="en-US" sz="2400" b="0" dirty="0" smtClean="0"/>
              <a:t>, Senior Web Content Coordinator</a:t>
            </a:r>
            <a:endParaRPr lang="en-US" sz="2400" b="0" dirty="0"/>
          </a:p>
          <a:p>
            <a:pPr lvl="1">
              <a:buFont typeface="Wingdings" charset="2"/>
              <a:buChar char="²"/>
            </a:pPr>
            <a:r>
              <a:rPr lang="en-US" sz="2400" dirty="0"/>
              <a:t>Sean </a:t>
            </a:r>
            <a:r>
              <a:rPr lang="en-US" sz="2400" dirty="0" smtClean="0"/>
              <a:t>Hopkins</a:t>
            </a:r>
            <a:r>
              <a:rPr lang="en-US" sz="2400" b="0" dirty="0" smtClean="0"/>
              <a:t>, Communications and Technical Writer</a:t>
            </a:r>
            <a:endParaRPr lang="en-US" sz="2400" b="0" dirty="0"/>
          </a:p>
          <a:p>
            <a:pPr lvl="1">
              <a:buFont typeface="Wingdings" charset="2"/>
              <a:buChar char="²"/>
            </a:pPr>
            <a:r>
              <a:rPr lang="en-US" sz="2400" dirty="0"/>
              <a:t>Erin </a:t>
            </a:r>
            <a:r>
              <a:rPr lang="en-US" sz="2400" dirty="0" smtClean="0"/>
              <a:t>Sellers</a:t>
            </a:r>
            <a:r>
              <a:rPr lang="en-US" sz="2400" b="0" dirty="0" smtClean="0"/>
              <a:t>, Graphic Designer</a:t>
            </a:r>
          </a:p>
          <a:p>
            <a:r>
              <a:rPr lang="en-US" sz="2400" b="1" dirty="0" smtClean="0"/>
              <a:t>Jud Lewis</a:t>
            </a:r>
            <a:r>
              <a:rPr lang="en-US" sz="2400" dirty="0" smtClean="0"/>
              <a:t>, Membership Coordinator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1"/>
            <a:ext cx="8497529" cy="1458932"/>
          </a:xfrm>
        </p:spPr>
        <p:txBody>
          <a:bodyPr/>
          <a:lstStyle/>
          <a:p>
            <a:r>
              <a:rPr lang="en-US" dirty="0" smtClean="0"/>
              <a:t>Data points of Interest: 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68" y="1240595"/>
            <a:ext cx="8798161" cy="4513425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4,399 ARIN members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7,268 </a:t>
            </a:r>
            <a:r>
              <a:rPr lang="en-US" dirty="0"/>
              <a:t>file </a:t>
            </a:r>
            <a:r>
              <a:rPr lang="en-US" dirty="0" smtClean="0"/>
              <a:t>changes on </a:t>
            </a:r>
            <a:r>
              <a:rPr lang="en-US" dirty="0" smtClean="0">
                <a:hlinkClick r:id="rId2"/>
              </a:rPr>
              <a:t>www.arin.net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13 events since January, 19+ in our future (doesn’t include IG)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394 tweets out; 276 were </a:t>
            </a:r>
            <a:r>
              <a:rPr lang="en-US" dirty="0" err="1" smtClean="0"/>
              <a:t>retweeted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5 new Suggestions, 3 Community Consultations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2 NRPM updates, 1 PDP, 1PPC, 2 proposals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pPr lvl="1"/>
            <a:r>
              <a:rPr lang="en-US" b="0" dirty="0" smtClean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this year: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meeting registration software – for ARIN 32</a:t>
            </a:r>
          </a:p>
          <a:p>
            <a:r>
              <a:rPr lang="en-US" dirty="0" smtClean="0"/>
              <a:t>Enhanced remote participation features –for ARIN 32</a:t>
            </a:r>
          </a:p>
          <a:p>
            <a:r>
              <a:rPr lang="en-US" dirty="0" smtClean="0"/>
              <a:t>New election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1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399"/>
            <a:ext cx="8497529" cy="1458932"/>
          </a:xfrm>
        </p:spPr>
        <p:txBody>
          <a:bodyPr/>
          <a:lstStyle/>
          <a:p>
            <a:r>
              <a:rPr lang="en-US" dirty="0" smtClean="0"/>
              <a:t>Your Participation Requested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66" y="1868798"/>
            <a:ext cx="8551684" cy="424084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Open to: </a:t>
            </a:r>
            <a:r>
              <a:rPr lang="en-US" sz="3600" dirty="0" smtClean="0">
                <a:hlinkClick r:id="rId2"/>
              </a:rPr>
              <a:t>www.arin.net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Rules of engagement: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26944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no_searc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97" y="2277131"/>
            <a:ext cx="3334623" cy="30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</a:t>
            </a:r>
            <a:r>
              <a:rPr lang="en-US" dirty="0" smtClean="0"/>
              <a:t>when</a:t>
            </a:r>
            <a:r>
              <a:rPr lang="en-US" dirty="0" smtClean="0"/>
              <a:t> you </a:t>
            </a:r>
            <a:r>
              <a:rPr lang="en-US" dirty="0"/>
              <a:t>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what two cities are we holding ARIN on the Road events next month?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29" y="3863914"/>
            <a:ext cx="3104366" cy="19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</a:t>
            </a:r>
            <a:r>
              <a:rPr lang="en-US" dirty="0" smtClean="0"/>
              <a:t>when you </a:t>
            </a:r>
            <a:r>
              <a:rPr lang="en-US" dirty="0"/>
              <a:t>have the 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2"/>
            <a:ext cx="8369278" cy="404240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the deadline to make sure your organization, as a member, has an eligible Designated </a:t>
            </a:r>
            <a:r>
              <a:rPr lang="en-US" dirty="0" smtClean="0"/>
              <a:t>Member Representative </a:t>
            </a:r>
            <a:r>
              <a:rPr lang="en-US" dirty="0" smtClean="0"/>
              <a:t>to vote in this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year’s </a:t>
            </a:r>
            <a:r>
              <a:rPr lang="en-US" dirty="0" smtClean="0"/>
              <a:t>elections?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6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</a:t>
            </a:r>
            <a:r>
              <a:rPr lang="en-US" dirty="0" smtClean="0"/>
              <a:t>when you </a:t>
            </a:r>
            <a:r>
              <a:rPr lang="en-US" dirty="0"/>
              <a:t>have the 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many IPv4 /24s </a:t>
            </a:r>
          </a:p>
          <a:p>
            <a:pPr marL="0" indent="0">
              <a:buNone/>
            </a:pPr>
            <a:r>
              <a:rPr lang="en-US" dirty="0" smtClean="0"/>
              <a:t>did ARIN allocate in </a:t>
            </a:r>
          </a:p>
          <a:p>
            <a:pPr marL="0" indent="0">
              <a:buNone/>
            </a:pPr>
            <a:r>
              <a:rPr lang="en-US" dirty="0" smtClean="0"/>
              <a:t>March 2013?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tats:24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79" y="1495975"/>
            <a:ext cx="3649739" cy="4244425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>
          <a:xfrm>
            <a:off x="7532655" y="5392467"/>
            <a:ext cx="434911" cy="347933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</a:t>
            </a:r>
            <a:r>
              <a:rPr lang="en-US" dirty="0" smtClean="0"/>
              <a:t>when you </a:t>
            </a:r>
            <a:r>
              <a:rPr lang="en-US" dirty="0"/>
              <a:t>have the 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next event we have listed in our Internet Governance section?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IG graph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3" y="3645263"/>
            <a:ext cx="7083988" cy="24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510</Words>
  <Application>Microsoft Macintosh PowerPoint</Application>
  <PresentationFormat>On-screen Show (4:3)</PresentationFormat>
  <Paragraphs>107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CMSD Staff</vt:lpstr>
      <vt:lpstr>Data points of Interest: Q1</vt:lpstr>
      <vt:lpstr>Coming this year:</vt:lpstr>
      <vt:lpstr>Your Participation Requested</vt:lpstr>
      <vt:lpstr>Raise your hand when you have  the answer:</vt:lpstr>
      <vt:lpstr>Raise your hand when you have the answer:</vt:lpstr>
      <vt:lpstr>Raise your hand when you have the answer:</vt:lpstr>
      <vt:lpstr>Raise your hand when you have the answer:</vt:lpstr>
      <vt:lpstr>Raise your hand when you have the answer:</vt:lpstr>
      <vt:lpstr>Participation is Key</vt:lpstr>
      <vt:lpstr>Get Social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100</cp:revision>
  <dcterms:created xsi:type="dcterms:W3CDTF">2010-08-12T13:39:46Z</dcterms:created>
  <dcterms:modified xsi:type="dcterms:W3CDTF">2013-04-17T17:06:48Z</dcterms:modified>
</cp:coreProperties>
</file>