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B39"/>
    <a:srgbClr val="37A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B395-B82C-BF45-871F-AD9B1214BBDB}" type="datetimeFigureOut">
              <a:rPr lang="en-US" smtClean="0"/>
              <a:t>4/22/13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0FA5A-2548-B74B-BA22-E35071F5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87" y="0"/>
            <a:ext cx="9227087" cy="69559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0082-31EB-7E4B-81EE-417FB5B33DC5}" type="datetimeFigureOut">
              <a:rPr lang="en-US" smtClean="0"/>
              <a:pPr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3BD7-03D9-1848-BE24-970188C105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05" y="-1"/>
            <a:ext cx="9233840" cy="6925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5309" y="3476250"/>
            <a:ext cx="8284081" cy="21471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3056A4"/>
                </a:solidFill>
              </a:rPr>
              <a:t>AC On-Docket Proposals Report</a:t>
            </a:r>
            <a:br>
              <a:rPr lang="en-US" sz="4400" dirty="0" smtClean="0">
                <a:solidFill>
                  <a:srgbClr val="3056A4"/>
                </a:solidFill>
              </a:rPr>
            </a:br>
            <a:r>
              <a:rPr lang="en-US" sz="3600" b="0" dirty="0" smtClean="0">
                <a:solidFill>
                  <a:srgbClr val="3056A4"/>
                </a:solidFill>
              </a:rPr>
              <a:t>John Sweeting, AC Chair</a:t>
            </a:r>
            <a:endParaRPr lang="en-US" sz="3600" b="0" dirty="0">
              <a:solidFill>
                <a:srgbClr val="305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6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484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AC Lunch Table Topics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9400" y="1181101"/>
            <a:ext cx="8636000" cy="1384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 smtClean="0">
                <a:latin typeface="Century Gothic"/>
                <a:cs typeface="Century Gothic"/>
              </a:rPr>
              <a:t>Advisory Council representatives will be hosting discussions on topics posted at tables around the room. </a:t>
            </a:r>
            <a:endParaRPr lang="en-US" sz="2200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149" y="2067768"/>
            <a:ext cx="8242651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Uses for IANA-reissued IPv4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Remnants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Non-need-based Inter-RIR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Transfers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Hidden Risks in RPKI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Usage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ASN-based IPv6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Assignments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Resource challenges faced by governments, ISPs, and end users in the Caribbean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region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Draft Policy ARIN-2013-2: 3GPP Network IP Resource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Policy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Draft Policy ARIN-2013-3: Tiny IPv6 Allocations for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ISPs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Reserved Expansion Space for IPv6 Allocations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100</Words>
  <Application>Microsoft Macintosh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AC On-Docket Proposals Report John Sweeting, AC Chair</vt:lpstr>
      <vt:lpstr>AC Lunch Table Topics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42</cp:revision>
  <dcterms:created xsi:type="dcterms:W3CDTF">2010-09-01T15:24:09Z</dcterms:created>
  <dcterms:modified xsi:type="dcterms:W3CDTF">2013-04-22T11:13:31Z</dcterms:modified>
</cp:coreProperties>
</file>