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4"/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8E0E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309" y="3476250"/>
            <a:ext cx="828408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3056A4"/>
                </a:solidFill>
              </a:rPr>
              <a:t>Recommended Draft </a:t>
            </a:r>
            <a:r>
              <a:rPr lang="en-US" sz="4400" dirty="0">
                <a:solidFill>
                  <a:srgbClr val="3056A4"/>
                </a:solidFill>
              </a:rPr>
              <a:t>Policy </a:t>
            </a:r>
            <a:r>
              <a:rPr lang="en-US" sz="4400" dirty="0" smtClean="0">
                <a:solidFill>
                  <a:srgbClr val="3056A4"/>
                </a:solidFill>
              </a:rPr>
              <a:t>2013-1</a:t>
            </a:r>
            <a:r>
              <a:rPr lang="en-US" dirty="0">
                <a:solidFill>
                  <a:srgbClr val="3056A4"/>
                </a:solidFill>
              </a:rPr>
              <a:t/>
            </a:r>
            <a:br>
              <a:rPr lang="en-US" dirty="0">
                <a:solidFill>
                  <a:srgbClr val="3056A4"/>
                </a:solidFill>
              </a:rPr>
            </a:br>
            <a:r>
              <a:rPr lang="en-US" sz="3600" b="0" dirty="0">
                <a:solidFill>
                  <a:srgbClr val="3056A4"/>
                </a:solidFill>
              </a:rPr>
              <a:t>Section 8.4 Inter-RIR Transfers of ASNs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51218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2013-1 - History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18952" y="1318787"/>
            <a:ext cx="8658559" cy="5541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Origin: ARIN-prop-183 (Oct 2012)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AC Shepherds: </a:t>
            </a:r>
            <a:r>
              <a:rPr lang="en-US" sz="2600" dirty="0">
                <a:latin typeface="Century Gothic"/>
                <a:cs typeface="Century Gothic"/>
              </a:rPr>
              <a:t>Scott </a:t>
            </a:r>
            <a:r>
              <a:rPr lang="en-US" sz="2600" dirty="0" err="1" smtClean="0">
                <a:latin typeface="Century Gothic"/>
                <a:cs typeface="Century Gothic"/>
              </a:rPr>
              <a:t>Leibrand</a:t>
            </a:r>
            <a:r>
              <a:rPr lang="en-US" sz="2600" dirty="0" smtClean="0">
                <a:latin typeface="Century Gothic"/>
                <a:cs typeface="Century Gothic"/>
              </a:rPr>
              <a:t>, Robert </a:t>
            </a:r>
            <a:r>
              <a:rPr lang="en-US" sz="2600" dirty="0" err="1" smtClean="0">
                <a:latin typeface="Century Gothic"/>
                <a:cs typeface="Century Gothic"/>
              </a:rPr>
              <a:t>Seastrom</a:t>
            </a:r>
            <a:endParaRPr lang="en-US" sz="26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Presented at PPC At NANOG 57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AC found current version to meet Principles of Internet Resource Policy and recommended it for adoption.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Text and assessment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https://www.arin.net/policy/proposals/2013_1.html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0" y="872111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– Summary</a:t>
            </a:r>
            <a:b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70637" y="142430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Would </a:t>
            </a:r>
            <a:r>
              <a:rPr lang="en-US" sz="2400" dirty="0">
                <a:latin typeface="Century Gothic"/>
                <a:cs typeface="Century Gothic"/>
              </a:rPr>
              <a:t>allow the transfer of ASNs along with IPv4 address space in an 8.4 Inter-RIR transfer and applies all of the same criteria currently listed for IPv4 to ASNs</a:t>
            </a:r>
            <a:r>
              <a:rPr lang="en-US" sz="2400" dirty="0" smtClean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935196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– Status at other RIRs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1030828" y="1651159"/>
            <a:ext cx="7960772" cy="528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ctr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pPr marL="514350" indent="-514350" fontAlgn="ctr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No similar proposals/discussions.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6584" y="55313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– Staff Assessment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96584" y="769688"/>
            <a:ext cx="8081381" cy="4974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Staff Comments: Issues/Concerns?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This </a:t>
            </a:r>
            <a:r>
              <a:rPr lang="en-US" sz="1800" dirty="0">
                <a:latin typeface="Century Gothic"/>
                <a:cs typeface="Century Gothic"/>
              </a:rPr>
              <a:t>policy is clear and implementable as written</a:t>
            </a:r>
            <a:r>
              <a:rPr lang="en-US" sz="1800" dirty="0" smtClean="0">
                <a:latin typeface="Century Gothic"/>
                <a:cs typeface="Century Gothic"/>
              </a:rPr>
              <a:t>.</a:t>
            </a:r>
          </a:p>
          <a:p>
            <a:endParaRPr lang="en-US" sz="2200" b="1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entury Gothic"/>
                <a:cs typeface="Century Gothic"/>
              </a:rPr>
              <a:t>Implementation: Resource Impact? </a:t>
            </a:r>
            <a:r>
              <a:rPr lang="en-US" sz="2200" dirty="0" smtClean="0">
                <a:latin typeface="Century Gothic"/>
                <a:cs typeface="Century Gothic"/>
              </a:rPr>
              <a:t>– Minimal (3 mos.)</a:t>
            </a:r>
          </a:p>
          <a:p>
            <a:pPr lvl="1"/>
            <a:r>
              <a:rPr lang="en-US" sz="1600" b="0" dirty="0" smtClean="0">
                <a:latin typeface="Century Gothic"/>
                <a:cs typeface="Century Gothic"/>
              </a:rPr>
              <a:t>Updated guidelines and staff training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792709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– Legal Assessment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717898" y="1811884"/>
            <a:ext cx="8197502" cy="53578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This proposal poses no significant legal issues</a:t>
            </a:r>
            <a:r>
              <a:rPr lang="en-US" sz="2400" dirty="0" smtClean="0">
                <a:latin typeface="Century Gothic"/>
                <a:cs typeface="Century Gothic"/>
              </a:rPr>
              <a:t>.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840528"/>
            <a:ext cx="91440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2013-1 – PPML Discussion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15414" y="1562206"/>
            <a:ext cx="8099366" cy="44246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Recommended Draft </a:t>
            </a:r>
            <a:r>
              <a:rPr lang="en-US" sz="2400" b="1" dirty="0" smtClean="0">
                <a:latin typeface="Century Gothic"/>
                <a:cs typeface="Century Gothic"/>
              </a:rPr>
              <a:t>Policy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 lvl="1"/>
            <a:r>
              <a:rPr lang="en-US" sz="2000" b="1" dirty="0" smtClean="0">
                <a:latin typeface="Century Gothic"/>
                <a:cs typeface="Century Gothic"/>
              </a:rPr>
              <a:t>No posts for or against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 lvl="1"/>
            <a:endParaRPr lang="en-US" sz="2000" b="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309" y="3476250"/>
            <a:ext cx="828408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3056A4"/>
                </a:solidFill>
              </a:rPr>
              <a:t>Recommended Draft </a:t>
            </a:r>
            <a:r>
              <a:rPr lang="en-US" sz="4400" dirty="0">
                <a:solidFill>
                  <a:srgbClr val="3056A4"/>
                </a:solidFill>
              </a:rPr>
              <a:t>Policy </a:t>
            </a:r>
            <a:r>
              <a:rPr lang="en-US" sz="4400" dirty="0" smtClean="0">
                <a:solidFill>
                  <a:srgbClr val="3056A4"/>
                </a:solidFill>
              </a:rPr>
              <a:t>2013-1</a:t>
            </a:r>
            <a:r>
              <a:rPr lang="en-US" dirty="0">
                <a:solidFill>
                  <a:srgbClr val="3056A4"/>
                </a:solidFill>
              </a:rPr>
              <a:t/>
            </a:r>
            <a:br>
              <a:rPr lang="en-US" dirty="0">
                <a:solidFill>
                  <a:srgbClr val="3056A4"/>
                </a:solidFill>
              </a:rPr>
            </a:br>
            <a:r>
              <a:rPr lang="en-US" sz="3600" b="0" dirty="0">
                <a:solidFill>
                  <a:srgbClr val="3056A4"/>
                </a:solidFill>
              </a:rPr>
              <a:t>Section 8.4 Inter-RIR Transfers of ASNs</a:t>
            </a:r>
          </a:p>
        </p:txBody>
      </p:sp>
    </p:spTree>
    <p:extLst>
      <p:ext uri="{BB962C8B-B14F-4D97-AF65-F5344CB8AC3E}">
        <p14:creationId xmlns:p14="http://schemas.microsoft.com/office/powerpoint/2010/main" val="417555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212</Words>
  <Application>Microsoft Macintosh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Recommended Draft Policy 2013-1 Section 8.4 Inter-RIR Transfers of ASNs</vt:lpstr>
      <vt:lpstr>2013-1 - History</vt:lpstr>
      <vt:lpstr>2013-1 – Summary </vt:lpstr>
      <vt:lpstr>2013-1 – Status at other RIRs</vt:lpstr>
      <vt:lpstr>2013-1 – Staff Assessment</vt:lpstr>
      <vt:lpstr>2013-1 – Legal Assessment</vt:lpstr>
      <vt:lpstr>2013-1 – PPML Discussion</vt:lpstr>
      <vt:lpstr>Recommended Draft Policy 2013-1 Section 8.4 Inter-RIR Transfers of ASNs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57</cp:revision>
  <dcterms:created xsi:type="dcterms:W3CDTF">2010-08-12T13:39:46Z</dcterms:created>
  <dcterms:modified xsi:type="dcterms:W3CDTF">2013-04-21T14:35:25Z</dcterms:modified>
</cp:coreProperties>
</file>