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8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ckgrnd_announcement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34537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7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308" y="6345047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3464" y="2637602"/>
            <a:ext cx="3796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2C86BA"/>
                </a:solidFill>
              </a:rPr>
              <a:t>60</a:t>
            </a:r>
            <a:endParaRPr lang="en-US" sz="1500" b="1" dirty="0">
              <a:solidFill>
                <a:srgbClr val="2C86B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90544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Recommended Draft </a:t>
            </a:r>
            <a:r>
              <a:rPr lang="en-US" sz="4800" dirty="0"/>
              <a:t>Policy ARIN</a:t>
            </a:r>
            <a:r>
              <a:rPr lang="en-US" sz="4800" dirty="0" smtClean="0"/>
              <a:t>-2014-5</a:t>
            </a:r>
          </a:p>
          <a:p>
            <a:pPr algn="ctr"/>
            <a:r>
              <a:rPr lang="en-US" sz="4800" dirty="0"/>
              <a:t>Remove 7.2 Lame Delegations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6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2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/>
          </a:bodyPr>
          <a:lstStyle/>
          <a:p>
            <a:r>
              <a:rPr lang="en-US" b="1" dirty="0" smtClean="0"/>
              <a:t>2014-5 History</a:t>
            </a:r>
            <a:endParaRPr lang="en-US" b="1" dirty="0"/>
          </a:p>
          <a:p>
            <a:pPr lvl="1"/>
            <a:r>
              <a:rPr lang="en-US" b="0" dirty="0" smtClean="0"/>
              <a:t>Origin: </a:t>
            </a:r>
            <a:r>
              <a:rPr lang="en-US" b="0" dirty="0"/>
              <a:t>ARIN-prop</a:t>
            </a:r>
            <a:r>
              <a:rPr lang="en-US" b="0" dirty="0" smtClean="0"/>
              <a:t>-197 (Jan 2014)</a:t>
            </a:r>
          </a:p>
          <a:p>
            <a:pPr lvl="1"/>
            <a:r>
              <a:rPr lang="en-US" b="0" dirty="0" smtClean="0"/>
              <a:t>AC Shepherd: Rob </a:t>
            </a:r>
            <a:r>
              <a:rPr lang="en-US" b="0" dirty="0" err="1" smtClean="0"/>
              <a:t>Seastrom</a:t>
            </a:r>
            <a:endParaRPr lang="en-US" b="0" dirty="0" smtClean="0"/>
          </a:p>
          <a:p>
            <a:pPr lvl="1"/>
            <a:r>
              <a:rPr lang="en-US" b="0" dirty="0" smtClean="0"/>
              <a:t>AC accepted </a:t>
            </a:r>
            <a:r>
              <a:rPr lang="en-US" b="0" dirty="0"/>
              <a:t>as Draft Policy </a:t>
            </a:r>
            <a:r>
              <a:rPr lang="en-US" b="0" dirty="0" smtClean="0"/>
              <a:t>in January</a:t>
            </a:r>
          </a:p>
          <a:p>
            <a:pPr lvl="1"/>
            <a:r>
              <a:rPr lang="en-US" b="0" dirty="0" smtClean="0"/>
              <a:t>Presented at PPC at NANOG 60 and ARIN 33</a:t>
            </a:r>
          </a:p>
          <a:p>
            <a:pPr lvl="1"/>
            <a:r>
              <a:rPr lang="en-US" b="0" dirty="0" smtClean="0"/>
              <a:t>AC made recommended in April</a:t>
            </a:r>
          </a:p>
          <a:p>
            <a:pPr lvl="1"/>
            <a:r>
              <a:rPr lang="en-US" b="0" dirty="0"/>
              <a:t>Text Online &amp; in Discussion Guide</a:t>
            </a:r>
          </a:p>
          <a:p>
            <a:pPr lvl="2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2014_5.</a:t>
            </a:r>
            <a:r>
              <a:rPr lang="en-US" dirty="0"/>
              <a:t>html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93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3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/>
          </a:bodyPr>
          <a:lstStyle/>
          <a:p>
            <a:r>
              <a:rPr lang="en-US" b="1" dirty="0" smtClean="0"/>
              <a:t>Staff Understanding</a:t>
            </a:r>
          </a:p>
          <a:p>
            <a:pPr lvl="1"/>
            <a:r>
              <a:rPr lang="en-US" b="0" dirty="0"/>
              <a:t>This proposal would remove NRPM section 7.2 because it is out of scope for ARIN and because ARIN has never effectively implemented this policy.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59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4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Staff Comments</a:t>
            </a:r>
          </a:p>
          <a:p>
            <a:pPr lvl="1"/>
            <a:r>
              <a:rPr lang="en-US" b="0" dirty="0"/>
              <a:t>This proposal would not change current operational practice. When ARIN switched over to per-zone DNS management, we ran into some significant issues with lame detection and remediation and as a result, lame delegation testing was </a:t>
            </a:r>
            <a:r>
              <a:rPr lang="en-US" b="0" dirty="0" smtClean="0"/>
              <a:t>suspended.</a:t>
            </a:r>
          </a:p>
          <a:p>
            <a:pPr lvl="2"/>
            <a:r>
              <a:rPr lang="en-US" b="0" dirty="0" smtClean="0"/>
              <a:t>Issues </a:t>
            </a:r>
            <a:r>
              <a:rPr lang="en-US" b="0" dirty="0"/>
              <a:t>included the lack of a clear definition of what a lame DNS server was, and the potential risk of removing misconfigured, but working reverse DNS servers.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367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5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/>
          </a:bodyPr>
          <a:lstStyle/>
          <a:p>
            <a:r>
              <a:rPr lang="en-US" b="1" dirty="0"/>
              <a:t>Legal Assessment</a:t>
            </a:r>
          </a:p>
          <a:p>
            <a:pPr lvl="1"/>
            <a:r>
              <a:rPr lang="en-US" b="0" dirty="0"/>
              <a:t>The policy does not create legal concerns.</a:t>
            </a:r>
          </a:p>
        </p:txBody>
      </p:sp>
    </p:spTree>
    <p:extLst>
      <p:ext uri="{BB962C8B-B14F-4D97-AF65-F5344CB8AC3E}">
        <p14:creationId xmlns:p14="http://schemas.microsoft.com/office/powerpoint/2010/main" val="164160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6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/>
          </a:bodyPr>
          <a:lstStyle/>
          <a:p>
            <a:r>
              <a:rPr lang="en-US" b="1" dirty="0" smtClean="0"/>
              <a:t>Presentation by the AC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0497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193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69</cp:revision>
  <cp:lastPrinted>2014-02-06T18:52:06Z</cp:lastPrinted>
  <dcterms:created xsi:type="dcterms:W3CDTF">2010-08-12T13:39:46Z</dcterms:created>
  <dcterms:modified xsi:type="dcterms:W3CDTF">2014-06-03T03:00:05Z</dcterms:modified>
</cp:coreProperties>
</file>