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 id="2147483654" r:id="rId2"/>
  </p:sldMasterIdLst>
  <p:notesMasterIdLst>
    <p:notesMasterId r:id="rId11"/>
  </p:notesMasterIdLst>
  <p:handoutMasterIdLst>
    <p:handoutMasterId r:id="rId12"/>
  </p:handoutMasterIdLst>
  <p:sldIdLst>
    <p:sldId id="267" r:id="rId3"/>
    <p:sldId id="268" r:id="rId4"/>
    <p:sldId id="270" r:id="rId5"/>
    <p:sldId id="271" r:id="rId6"/>
    <p:sldId id="272" r:id="rId7"/>
    <p:sldId id="273" r:id="rId8"/>
    <p:sldId id="274" r:id="rId9"/>
    <p:sldId id="275" r:id="rId10"/>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p:clrMru>
    <a:srgbClr val="41AAD1"/>
    <a:srgbClr val="99663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showGuides="1">
      <p:cViewPr varScale="1">
        <p:scale>
          <a:sx n="65" d="100"/>
          <a:sy n="65" d="100"/>
        </p:scale>
        <p:origin x="-408" y="-112"/>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11" Type="http://schemas.openxmlformats.org/officeDocument/2006/relationships/notesMaster" Target="notesMasters/notesMaster1.xml"/><Relationship Id="rId12" Type="http://schemas.openxmlformats.org/officeDocument/2006/relationships/handoutMaster" Target="handoutMasters/handoutMaster1.xml"/><Relationship Id="rId13" Type="http://schemas.openxmlformats.org/officeDocument/2006/relationships/printerSettings" Target="printerSettings/printerSettings1.bin"/><Relationship Id="rId14" Type="http://schemas.openxmlformats.org/officeDocument/2006/relationships/presProps" Target="presProps.xml"/><Relationship Id="rId15" Type="http://schemas.openxmlformats.org/officeDocument/2006/relationships/viewProps" Target="viewProps.xml"/><Relationship Id="rId16" Type="http://schemas.openxmlformats.org/officeDocument/2006/relationships/theme" Target="theme/theme1.xml"/><Relationship Id="rId17"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Master" Target="slideMasters/slideMaster2.xml"/><Relationship Id="rId3" Type="http://schemas.openxmlformats.org/officeDocument/2006/relationships/slide" Target="slides/slide1.xml"/><Relationship Id="rId4" Type="http://schemas.openxmlformats.org/officeDocument/2006/relationships/slide" Target="slides/slide2.xml"/><Relationship Id="rId5" Type="http://schemas.openxmlformats.org/officeDocument/2006/relationships/slide" Target="slides/slide3.xml"/><Relationship Id="rId6" Type="http://schemas.openxmlformats.org/officeDocument/2006/relationships/slide" Target="slides/slide4.xml"/><Relationship Id="rId7" Type="http://schemas.openxmlformats.org/officeDocument/2006/relationships/slide" Target="slides/slide5.xml"/><Relationship Id="rId8" Type="http://schemas.openxmlformats.org/officeDocument/2006/relationships/slide" Target="slides/slide6.xml"/><Relationship Id="rId9" Type="http://schemas.openxmlformats.org/officeDocument/2006/relationships/slide" Target="slides/slide7.xml"/><Relationship Id="rId10" Type="http://schemas.openxmlformats.org/officeDocument/2006/relationships/slide" Target="slides/slide8.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2E41698C-B8EC-4747-8C83-13A15E994677}" type="datetimeFigureOut">
              <a:rPr lang="en-US" smtClean="0"/>
              <a:pPr/>
              <a:t>2/10/14</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F690AADB-981F-6845-8056-AC18216A6EAF}" type="slidenum">
              <a:rPr lang="en-US" smtClean="0"/>
              <a:pPr/>
              <a:t>‹#›</a:t>
            </a:fld>
            <a:endParaRPr lang="en-US"/>
          </a:p>
        </p:txBody>
      </p:sp>
    </p:spTree>
    <p:extLst>
      <p:ext uri="{BB962C8B-B14F-4D97-AF65-F5344CB8AC3E}">
        <p14:creationId xmlns:p14="http://schemas.microsoft.com/office/powerpoint/2010/main" val="1491796517"/>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B744E13-8BCD-F740-AA56-7D34B0F79864}" type="datetimeFigureOut">
              <a:rPr lang="en-US" smtClean="0"/>
              <a:t>2/10/14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01CE67F-0DD7-CB48-A1CB-09830BDCA497}" type="slidenum">
              <a:rPr lang="en-US" smtClean="0"/>
              <a:t>‹#›</a:t>
            </a:fld>
            <a:endParaRPr lang="en-US"/>
          </a:p>
        </p:txBody>
      </p:sp>
    </p:spTree>
    <p:extLst>
      <p:ext uri="{BB962C8B-B14F-4D97-AF65-F5344CB8AC3E}">
        <p14:creationId xmlns:p14="http://schemas.microsoft.com/office/powerpoint/2010/main" val="893310000"/>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4" Type="http://schemas.openxmlformats.org/officeDocument/2006/relationships/image" Target="../media/image4.png"/><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4" Type="http://schemas.openxmlformats.org/officeDocument/2006/relationships/image" Target="../media/image5.png"/><Relationship Id="rId5" Type="http://schemas.openxmlformats.org/officeDocument/2006/relationships/image" Target="../media/image1.png"/><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4" name="Picture 3" descr="Dallas_master_bckgrnd-01.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3391" cy="6857543"/>
          </a:xfrm>
          <a:prstGeom prst="rect">
            <a:avLst/>
          </a:prstGeom>
        </p:spPr>
      </p:pic>
      <p:sp>
        <p:nvSpPr>
          <p:cNvPr id="2" name="Title 1"/>
          <p:cNvSpPr>
            <a:spLocks noGrp="1"/>
          </p:cNvSpPr>
          <p:nvPr>
            <p:ph type="ctrTitle"/>
          </p:nvPr>
        </p:nvSpPr>
        <p:spPr>
          <a:xfrm>
            <a:off x="3524906" y="1259965"/>
            <a:ext cx="5013275" cy="2118661"/>
          </a:xfrm>
        </p:spPr>
        <p:txBody>
          <a:bodyPr>
            <a:normAutofit/>
          </a:bodyPr>
          <a:lstStyle>
            <a:lvl1pPr algn="ctr">
              <a:defRPr sz="4400">
                <a:solidFill>
                  <a:schemeClr val="bg2"/>
                </a:solidFill>
              </a:defRPr>
            </a:lvl1pPr>
          </a:lstStyle>
          <a:p>
            <a:r>
              <a:rPr lang="en-US" dirty="0" smtClean="0"/>
              <a:t>Click to edit Master title</a:t>
            </a:r>
            <a:endParaRPr lang="en-US" dirty="0"/>
          </a:p>
        </p:txBody>
      </p:sp>
      <p:sp>
        <p:nvSpPr>
          <p:cNvPr id="3" name="Subtitle 2"/>
          <p:cNvSpPr>
            <a:spLocks noGrp="1"/>
          </p:cNvSpPr>
          <p:nvPr>
            <p:ph type="subTitle" idx="1"/>
          </p:nvPr>
        </p:nvSpPr>
        <p:spPr>
          <a:xfrm>
            <a:off x="3524906" y="4135764"/>
            <a:ext cx="4785338" cy="1880633"/>
          </a:xfrm>
        </p:spPr>
        <p:txBody>
          <a:bodyPr/>
          <a:lstStyle>
            <a:lvl1pPr marL="0" indent="0" algn="ctr">
              <a:buNone/>
              <a:defRPr>
                <a:solidFill>
                  <a:srgbClr val="EEECE1"/>
                </a:solidFill>
                <a:latin typeface="Century Gothic"/>
                <a:cs typeface="Century Gothic"/>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pic>
        <p:nvPicPr>
          <p:cNvPr id="5" name="Picture 4" descr="bckgrnd-01.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6" name="Picture 5"/>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0" y="0"/>
            <a:ext cx="9143391" cy="6857543"/>
          </a:xfrm>
          <a:prstGeom prst="rect">
            <a:avLst/>
          </a:prstGeom>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B68E1B5-1D25-B440-95AE-D90A5DCC32AD}" type="datetimeFigureOut">
              <a:rPr lang="en-US" smtClean="0">
                <a:solidFill>
                  <a:prstClr val="black">
                    <a:tint val="75000"/>
                  </a:prstClr>
                </a:solidFill>
                <a:latin typeface="Calibri"/>
              </a:rPr>
              <a:pPr/>
              <a:t>2/10/14</a:t>
            </a:fld>
            <a:endParaRPr lang="en-US">
              <a:solidFill>
                <a:prstClr val="black">
                  <a:tint val="75000"/>
                </a:prstClr>
              </a:solidFill>
              <a:latin typeface="Calibri"/>
            </a:endParaRPr>
          </a:p>
        </p:txBody>
      </p:sp>
      <p:sp>
        <p:nvSpPr>
          <p:cNvPr id="3" name="Footer Placeholder 2"/>
          <p:cNvSpPr>
            <a:spLocks noGrp="1"/>
          </p:cNvSpPr>
          <p:nvPr>
            <p:ph type="ftr" sz="quarter" idx="11"/>
          </p:nvPr>
        </p:nvSpPr>
        <p:spPr/>
        <p:txBody>
          <a:bodyPr/>
          <a:lstStyle/>
          <a:p>
            <a:endParaRPr lang="en-US">
              <a:solidFill>
                <a:prstClr val="black">
                  <a:tint val="75000"/>
                </a:prstClr>
              </a:solidFill>
              <a:latin typeface="Calibri"/>
            </a:endParaRPr>
          </a:p>
        </p:txBody>
      </p:sp>
      <p:sp>
        <p:nvSpPr>
          <p:cNvPr id="4" name="Slide Number Placeholder 3"/>
          <p:cNvSpPr>
            <a:spLocks noGrp="1"/>
          </p:cNvSpPr>
          <p:nvPr>
            <p:ph type="sldNum" sz="quarter" idx="12"/>
          </p:nvPr>
        </p:nvSpPr>
        <p:spPr/>
        <p:txBody>
          <a:bodyPr/>
          <a:lstStyle/>
          <a:p>
            <a:fld id="{0DAE262C-AC6B-FD45-A28C-D2D255734939}"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320363378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B68E1B5-1D25-B440-95AE-D90A5DCC32AD}" type="datetimeFigureOut">
              <a:rPr lang="en-US" smtClean="0">
                <a:solidFill>
                  <a:prstClr val="black">
                    <a:tint val="75000"/>
                  </a:prstClr>
                </a:solidFill>
                <a:latin typeface="Calibri"/>
              </a:rPr>
              <a:pPr/>
              <a:t>2/10/14</a:t>
            </a:fld>
            <a:endParaRPr lang="en-US">
              <a:solidFill>
                <a:prstClr val="black">
                  <a:tint val="75000"/>
                </a:prstClr>
              </a:solidFill>
              <a:latin typeface="Calibri"/>
            </a:endParaRPr>
          </a:p>
        </p:txBody>
      </p:sp>
      <p:sp>
        <p:nvSpPr>
          <p:cNvPr id="6" name="Footer Placeholder 5"/>
          <p:cNvSpPr>
            <a:spLocks noGrp="1"/>
          </p:cNvSpPr>
          <p:nvPr>
            <p:ph type="ftr" sz="quarter" idx="11"/>
          </p:nvPr>
        </p:nvSpPr>
        <p:spPr/>
        <p:txBody>
          <a:bodyPr/>
          <a:lstStyle/>
          <a:p>
            <a:endParaRPr lang="en-US">
              <a:solidFill>
                <a:prstClr val="black">
                  <a:tint val="75000"/>
                </a:prstClr>
              </a:solidFill>
              <a:latin typeface="Calibri"/>
            </a:endParaRPr>
          </a:p>
        </p:txBody>
      </p:sp>
      <p:sp>
        <p:nvSpPr>
          <p:cNvPr id="7" name="Slide Number Placeholder 6"/>
          <p:cNvSpPr>
            <a:spLocks noGrp="1"/>
          </p:cNvSpPr>
          <p:nvPr>
            <p:ph type="sldNum" sz="quarter" idx="12"/>
          </p:nvPr>
        </p:nvSpPr>
        <p:spPr/>
        <p:txBody>
          <a:bodyPr/>
          <a:lstStyle/>
          <a:p>
            <a:fld id="{0DAE262C-AC6B-FD45-A28C-D2D255734939}"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13010951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B68E1B5-1D25-B440-95AE-D90A5DCC32AD}" type="datetimeFigureOut">
              <a:rPr lang="en-US" smtClean="0">
                <a:solidFill>
                  <a:prstClr val="black">
                    <a:tint val="75000"/>
                  </a:prstClr>
                </a:solidFill>
                <a:latin typeface="Calibri"/>
              </a:rPr>
              <a:pPr/>
              <a:t>2/10/14</a:t>
            </a:fld>
            <a:endParaRPr lang="en-US">
              <a:solidFill>
                <a:prstClr val="black">
                  <a:tint val="75000"/>
                </a:prstClr>
              </a:solidFill>
              <a:latin typeface="Calibri"/>
            </a:endParaRPr>
          </a:p>
        </p:txBody>
      </p:sp>
      <p:sp>
        <p:nvSpPr>
          <p:cNvPr id="6" name="Footer Placeholder 5"/>
          <p:cNvSpPr>
            <a:spLocks noGrp="1"/>
          </p:cNvSpPr>
          <p:nvPr>
            <p:ph type="ftr" sz="quarter" idx="11"/>
          </p:nvPr>
        </p:nvSpPr>
        <p:spPr/>
        <p:txBody>
          <a:bodyPr/>
          <a:lstStyle/>
          <a:p>
            <a:endParaRPr lang="en-US">
              <a:solidFill>
                <a:prstClr val="black">
                  <a:tint val="75000"/>
                </a:prstClr>
              </a:solidFill>
              <a:latin typeface="Calibri"/>
            </a:endParaRPr>
          </a:p>
        </p:txBody>
      </p:sp>
      <p:sp>
        <p:nvSpPr>
          <p:cNvPr id="7" name="Slide Number Placeholder 6"/>
          <p:cNvSpPr>
            <a:spLocks noGrp="1"/>
          </p:cNvSpPr>
          <p:nvPr>
            <p:ph type="sldNum" sz="quarter" idx="12"/>
          </p:nvPr>
        </p:nvSpPr>
        <p:spPr/>
        <p:txBody>
          <a:bodyPr/>
          <a:lstStyle/>
          <a:p>
            <a:fld id="{0DAE262C-AC6B-FD45-A28C-D2D255734939}"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218973924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B68E1B5-1D25-B440-95AE-D90A5DCC32AD}" type="datetimeFigureOut">
              <a:rPr lang="en-US" smtClean="0">
                <a:solidFill>
                  <a:prstClr val="black">
                    <a:tint val="75000"/>
                  </a:prstClr>
                </a:solidFill>
                <a:latin typeface="Calibri"/>
              </a:rPr>
              <a:pPr/>
              <a:t>2/10/14</a:t>
            </a:fld>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0DAE262C-AC6B-FD45-A28C-D2D255734939}"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358645072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B68E1B5-1D25-B440-95AE-D90A5DCC32AD}" type="datetimeFigureOut">
              <a:rPr lang="en-US" smtClean="0">
                <a:solidFill>
                  <a:prstClr val="black">
                    <a:tint val="75000"/>
                  </a:prstClr>
                </a:solidFill>
                <a:latin typeface="Calibri"/>
              </a:rPr>
              <a:pPr/>
              <a:t>2/10/14</a:t>
            </a:fld>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0DAE262C-AC6B-FD45-A28C-D2D255734939}"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5491404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pic>
        <p:nvPicPr>
          <p:cNvPr id="4" name="Picture 3" descr="Dallas_master_bckgrnd-01.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3391" cy="6857543"/>
          </a:xfrm>
          <a:prstGeom prst="rect">
            <a:avLst/>
          </a:prstGeom>
        </p:spPr>
      </p:pic>
      <p:sp>
        <p:nvSpPr>
          <p:cNvPr id="2" name="Title 1"/>
          <p:cNvSpPr>
            <a:spLocks noGrp="1"/>
          </p:cNvSpPr>
          <p:nvPr>
            <p:ph type="ctrTitle"/>
          </p:nvPr>
        </p:nvSpPr>
        <p:spPr>
          <a:xfrm>
            <a:off x="3524906" y="1259965"/>
            <a:ext cx="5013275" cy="2118661"/>
          </a:xfrm>
        </p:spPr>
        <p:txBody>
          <a:bodyPr>
            <a:normAutofit/>
          </a:bodyPr>
          <a:lstStyle>
            <a:lvl1pPr algn="ctr">
              <a:defRPr sz="4400">
                <a:solidFill>
                  <a:schemeClr val="bg2"/>
                </a:solidFill>
              </a:defRPr>
            </a:lvl1pPr>
          </a:lstStyle>
          <a:p>
            <a:r>
              <a:rPr lang="en-US" dirty="0" smtClean="0"/>
              <a:t>Click to edit Master title</a:t>
            </a:r>
            <a:endParaRPr lang="en-US" dirty="0"/>
          </a:p>
        </p:txBody>
      </p:sp>
      <p:sp>
        <p:nvSpPr>
          <p:cNvPr id="3" name="Subtitle 2"/>
          <p:cNvSpPr>
            <a:spLocks noGrp="1"/>
          </p:cNvSpPr>
          <p:nvPr>
            <p:ph type="subTitle" idx="1"/>
          </p:nvPr>
        </p:nvSpPr>
        <p:spPr>
          <a:xfrm>
            <a:off x="3524906" y="4135764"/>
            <a:ext cx="4785338" cy="1880633"/>
          </a:xfrm>
        </p:spPr>
        <p:txBody>
          <a:bodyPr/>
          <a:lstStyle>
            <a:lvl1pPr marL="0" indent="0" algn="ctr">
              <a:buNone/>
              <a:defRPr>
                <a:solidFill>
                  <a:srgbClr val="EEECE1"/>
                </a:solidFill>
                <a:latin typeface="Century Gothic"/>
                <a:cs typeface="Century Gothic"/>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pic>
        <p:nvPicPr>
          <p:cNvPr id="5" name="Picture 4" descr="bckgrnd-01.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6" name="Picture 5" descr="bckgrnd_announcements-01.png"/>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0" y="0"/>
            <a:ext cx="9143391" cy="6857543"/>
          </a:xfrm>
          <a:prstGeom prst="rect">
            <a:avLst/>
          </a:prstGeom>
        </p:spPr>
      </p:pic>
      <p:pic>
        <p:nvPicPr>
          <p:cNvPr id="7" name="Picture 6"/>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0" y="0"/>
            <a:ext cx="9143391" cy="6857543"/>
          </a:xfrm>
          <a:prstGeom prst="rect">
            <a:avLst/>
          </a:prstGeom>
        </p:spPr>
      </p:pic>
      <p:sp>
        <p:nvSpPr>
          <p:cNvPr id="10" name="Slide Number Placeholder 3"/>
          <p:cNvSpPr>
            <a:spLocks noGrp="1"/>
          </p:cNvSpPr>
          <p:nvPr>
            <p:ph type="sldNum" sz="quarter" idx="4"/>
          </p:nvPr>
        </p:nvSpPr>
        <p:spPr>
          <a:xfrm>
            <a:off x="8516986" y="6345373"/>
            <a:ext cx="717091" cy="365125"/>
          </a:xfrm>
          <a:prstGeom prst="rect">
            <a:avLst/>
          </a:prstGeom>
        </p:spPr>
        <p:txBody>
          <a:bodyPr/>
          <a:lstStyle>
            <a:lvl1pPr>
              <a:defRPr>
                <a:solidFill>
                  <a:schemeClr val="bg1"/>
                </a:solidFill>
                <a:latin typeface="Century Gothic"/>
                <a:cs typeface="Century Gothic"/>
              </a:defRPr>
            </a:lvl1pPr>
          </a:lstStyle>
          <a:p>
            <a:fld id="{8A2B4DF6-1818-B940-8E30-590D998D271B}" type="slidenum">
              <a:rPr lang="en-US" smtClean="0"/>
              <a:pPr/>
              <a:t>‹#›</a:t>
            </a:fld>
            <a:endParaRPr lang="en-US" dirty="0"/>
          </a:p>
        </p:txBody>
      </p:sp>
      <p:sp>
        <p:nvSpPr>
          <p:cNvPr id="11" name="Text Placeholder 2"/>
          <p:cNvSpPr>
            <a:spLocks noGrp="1"/>
          </p:cNvSpPr>
          <p:nvPr>
            <p:ph idx="10"/>
          </p:nvPr>
        </p:nvSpPr>
        <p:spPr>
          <a:xfrm>
            <a:off x="457200" y="2401794"/>
            <a:ext cx="8229600" cy="5553169"/>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123308774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Slide Number Placeholder 2"/>
          <p:cNvSpPr>
            <a:spLocks noGrp="1"/>
          </p:cNvSpPr>
          <p:nvPr>
            <p:ph type="sldNum" sz="quarter" idx="10"/>
          </p:nvPr>
        </p:nvSpPr>
        <p:spPr/>
        <p:txBody>
          <a:bodyPr/>
          <a:lstStyle/>
          <a:p>
            <a:fld id="{8A2B4DF6-1818-B940-8E30-590D998D271B}" type="slidenum">
              <a:rPr lang="en-US" smtClean="0"/>
              <a:pPr/>
              <a:t>‹#›</a:t>
            </a:fld>
            <a:endParaRPr lang="en-US" dirty="0"/>
          </a:p>
        </p:txBody>
      </p:sp>
      <p:sp>
        <p:nvSpPr>
          <p:cNvPr id="4" name="Text Placeholder 2"/>
          <p:cNvSpPr>
            <a:spLocks noGrp="1"/>
          </p:cNvSpPr>
          <p:nvPr>
            <p:ph idx="1"/>
          </p:nvPr>
        </p:nvSpPr>
        <p:spPr>
          <a:xfrm>
            <a:off x="457200" y="2401794"/>
            <a:ext cx="8229600" cy="5553169"/>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304057697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FB68E1B5-1D25-B440-95AE-D90A5DCC32AD}" type="datetimeFigureOut">
              <a:rPr lang="en-US" smtClean="0">
                <a:solidFill>
                  <a:prstClr val="black">
                    <a:tint val="75000"/>
                  </a:prstClr>
                </a:solidFill>
                <a:latin typeface="Calibri"/>
              </a:rPr>
              <a:pPr/>
              <a:t>2/10/14</a:t>
            </a:fld>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0DAE262C-AC6B-FD45-A28C-D2D255734939}"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5532577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B68E1B5-1D25-B440-95AE-D90A5DCC32AD}" type="datetimeFigureOut">
              <a:rPr lang="en-US" smtClean="0">
                <a:solidFill>
                  <a:prstClr val="black">
                    <a:tint val="75000"/>
                  </a:prstClr>
                </a:solidFill>
                <a:latin typeface="Calibri"/>
              </a:rPr>
              <a:pPr/>
              <a:t>2/10/14</a:t>
            </a:fld>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0DAE262C-AC6B-FD45-A28C-D2D255734939}"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26403246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B68E1B5-1D25-B440-95AE-D90A5DCC32AD}" type="datetimeFigureOut">
              <a:rPr lang="en-US" smtClean="0">
                <a:solidFill>
                  <a:prstClr val="black">
                    <a:tint val="75000"/>
                  </a:prstClr>
                </a:solidFill>
                <a:latin typeface="Calibri"/>
              </a:rPr>
              <a:pPr/>
              <a:t>2/10/14</a:t>
            </a:fld>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0DAE262C-AC6B-FD45-A28C-D2D255734939}"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373177238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FB68E1B5-1D25-B440-95AE-D90A5DCC32AD}" type="datetimeFigureOut">
              <a:rPr lang="en-US" smtClean="0">
                <a:solidFill>
                  <a:prstClr val="black">
                    <a:tint val="75000"/>
                  </a:prstClr>
                </a:solidFill>
                <a:latin typeface="Calibri"/>
              </a:rPr>
              <a:pPr/>
              <a:t>2/10/14</a:t>
            </a:fld>
            <a:endParaRPr lang="en-US">
              <a:solidFill>
                <a:prstClr val="black">
                  <a:tint val="75000"/>
                </a:prstClr>
              </a:solidFill>
              <a:latin typeface="Calibri"/>
            </a:endParaRPr>
          </a:p>
        </p:txBody>
      </p:sp>
      <p:sp>
        <p:nvSpPr>
          <p:cNvPr id="6" name="Footer Placeholder 5"/>
          <p:cNvSpPr>
            <a:spLocks noGrp="1"/>
          </p:cNvSpPr>
          <p:nvPr>
            <p:ph type="ftr" sz="quarter" idx="11"/>
          </p:nvPr>
        </p:nvSpPr>
        <p:spPr/>
        <p:txBody>
          <a:bodyPr/>
          <a:lstStyle/>
          <a:p>
            <a:endParaRPr lang="en-US">
              <a:solidFill>
                <a:prstClr val="black">
                  <a:tint val="75000"/>
                </a:prstClr>
              </a:solidFill>
              <a:latin typeface="Calibri"/>
            </a:endParaRPr>
          </a:p>
        </p:txBody>
      </p:sp>
      <p:sp>
        <p:nvSpPr>
          <p:cNvPr id="7" name="Slide Number Placeholder 6"/>
          <p:cNvSpPr>
            <a:spLocks noGrp="1"/>
          </p:cNvSpPr>
          <p:nvPr>
            <p:ph type="sldNum" sz="quarter" idx="12"/>
          </p:nvPr>
        </p:nvSpPr>
        <p:spPr/>
        <p:txBody>
          <a:bodyPr/>
          <a:lstStyle/>
          <a:p>
            <a:fld id="{0DAE262C-AC6B-FD45-A28C-D2D255734939}"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23391154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FB68E1B5-1D25-B440-95AE-D90A5DCC32AD}" type="datetimeFigureOut">
              <a:rPr lang="en-US" smtClean="0">
                <a:solidFill>
                  <a:prstClr val="black">
                    <a:tint val="75000"/>
                  </a:prstClr>
                </a:solidFill>
                <a:latin typeface="Calibri"/>
              </a:rPr>
              <a:pPr/>
              <a:t>2/10/14</a:t>
            </a:fld>
            <a:endParaRPr lang="en-US">
              <a:solidFill>
                <a:prstClr val="black">
                  <a:tint val="75000"/>
                </a:prstClr>
              </a:solidFill>
              <a:latin typeface="Calibri"/>
            </a:endParaRPr>
          </a:p>
        </p:txBody>
      </p:sp>
      <p:sp>
        <p:nvSpPr>
          <p:cNvPr id="8" name="Footer Placeholder 7"/>
          <p:cNvSpPr>
            <a:spLocks noGrp="1"/>
          </p:cNvSpPr>
          <p:nvPr>
            <p:ph type="ftr" sz="quarter" idx="11"/>
          </p:nvPr>
        </p:nvSpPr>
        <p:spPr/>
        <p:txBody>
          <a:bodyPr/>
          <a:lstStyle/>
          <a:p>
            <a:endParaRPr lang="en-US">
              <a:solidFill>
                <a:prstClr val="black">
                  <a:tint val="75000"/>
                </a:prstClr>
              </a:solidFill>
              <a:latin typeface="Calibri"/>
            </a:endParaRPr>
          </a:p>
        </p:txBody>
      </p:sp>
      <p:sp>
        <p:nvSpPr>
          <p:cNvPr id="9" name="Slide Number Placeholder 8"/>
          <p:cNvSpPr>
            <a:spLocks noGrp="1"/>
          </p:cNvSpPr>
          <p:nvPr>
            <p:ph type="sldNum" sz="quarter" idx="12"/>
          </p:nvPr>
        </p:nvSpPr>
        <p:spPr/>
        <p:txBody>
          <a:bodyPr/>
          <a:lstStyle/>
          <a:p>
            <a:fld id="{0DAE262C-AC6B-FD45-A28C-D2D255734939}"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14351041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FB68E1B5-1D25-B440-95AE-D90A5DCC32AD}" type="datetimeFigureOut">
              <a:rPr lang="en-US" smtClean="0">
                <a:solidFill>
                  <a:prstClr val="black">
                    <a:tint val="75000"/>
                  </a:prstClr>
                </a:solidFill>
                <a:latin typeface="Calibri"/>
              </a:rPr>
              <a:pPr/>
              <a:t>2/10/14</a:t>
            </a:fld>
            <a:endParaRPr lang="en-US">
              <a:solidFill>
                <a:prstClr val="black">
                  <a:tint val="75000"/>
                </a:prstClr>
              </a:solidFill>
              <a:latin typeface="Calibri"/>
            </a:endParaRPr>
          </a:p>
        </p:txBody>
      </p:sp>
      <p:sp>
        <p:nvSpPr>
          <p:cNvPr id="4" name="Footer Placeholder 3"/>
          <p:cNvSpPr>
            <a:spLocks noGrp="1"/>
          </p:cNvSpPr>
          <p:nvPr>
            <p:ph type="ftr" sz="quarter" idx="11"/>
          </p:nvPr>
        </p:nvSpPr>
        <p:spPr/>
        <p:txBody>
          <a:bodyPr/>
          <a:lstStyle/>
          <a:p>
            <a:endParaRPr lang="en-US">
              <a:solidFill>
                <a:prstClr val="black">
                  <a:tint val="75000"/>
                </a:prstClr>
              </a:solidFill>
              <a:latin typeface="Calibri"/>
            </a:endParaRPr>
          </a:p>
        </p:txBody>
      </p:sp>
      <p:sp>
        <p:nvSpPr>
          <p:cNvPr id="5" name="Slide Number Placeholder 4"/>
          <p:cNvSpPr>
            <a:spLocks noGrp="1"/>
          </p:cNvSpPr>
          <p:nvPr>
            <p:ph type="sldNum" sz="quarter" idx="12"/>
          </p:nvPr>
        </p:nvSpPr>
        <p:spPr/>
        <p:txBody>
          <a:bodyPr/>
          <a:lstStyle/>
          <a:p>
            <a:fld id="{0DAE262C-AC6B-FD45-A28C-D2D255734939}"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4065240659"/>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4" Type="http://schemas.openxmlformats.org/officeDocument/2006/relationships/theme" Target="../theme/theme1.xml"/><Relationship Id="rId5" Type="http://schemas.openxmlformats.org/officeDocument/2006/relationships/image" Target="../media/image1.png"/><Relationship Id="rId1" Type="http://schemas.openxmlformats.org/officeDocument/2006/relationships/slideLayout" Target="../slideLayouts/slideLayout1.xml"/><Relationship Id="rId2" Type="http://schemas.openxmlformats.org/officeDocument/2006/relationships/slideLayout" Target="../slideLayouts/slideLayout2.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14.xml"/><Relationship Id="rId12" Type="http://schemas.openxmlformats.org/officeDocument/2006/relationships/theme" Target="../theme/theme2.xml"/><Relationship Id="rId1" Type="http://schemas.openxmlformats.org/officeDocument/2006/relationships/slideLayout" Target="../slideLayouts/slideLayout4.xml"/><Relationship Id="rId2" Type="http://schemas.openxmlformats.org/officeDocument/2006/relationships/slideLayout" Target="../slideLayouts/slideLayout5.xml"/><Relationship Id="rId3" Type="http://schemas.openxmlformats.org/officeDocument/2006/relationships/slideLayout" Target="../slideLayouts/slideLayout6.xml"/><Relationship Id="rId4" Type="http://schemas.openxmlformats.org/officeDocument/2006/relationships/slideLayout" Target="../slideLayouts/slideLayout7.xml"/><Relationship Id="rId5" Type="http://schemas.openxmlformats.org/officeDocument/2006/relationships/slideLayout" Target="../slideLayouts/slideLayout8.xml"/><Relationship Id="rId6" Type="http://schemas.openxmlformats.org/officeDocument/2006/relationships/slideLayout" Target="../slideLayouts/slideLayout9.xml"/><Relationship Id="rId7" Type="http://schemas.openxmlformats.org/officeDocument/2006/relationships/slideLayout" Target="../slideLayouts/slideLayout10.xml"/><Relationship Id="rId8" Type="http://schemas.openxmlformats.org/officeDocument/2006/relationships/slideLayout" Target="../slideLayouts/slideLayout11.xml"/><Relationship Id="rId9" Type="http://schemas.openxmlformats.org/officeDocument/2006/relationships/slideLayout" Target="../slideLayouts/slideLayout12.xml"/><Relationship Id="rId10" Type="http://schemas.openxmlformats.org/officeDocument/2006/relationships/slideLayout" Target="../slideLayouts/slideLayout1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0" y="0"/>
            <a:ext cx="9143391" cy="6857543"/>
          </a:xfrm>
          <a:prstGeom prst="rect">
            <a:avLst/>
          </a:prstGeom>
        </p:spPr>
      </p:pic>
      <p:sp>
        <p:nvSpPr>
          <p:cNvPr id="2" name="Title Placeholder 1"/>
          <p:cNvSpPr>
            <a:spLocks noGrp="1"/>
          </p:cNvSpPr>
          <p:nvPr>
            <p:ph type="title"/>
          </p:nvPr>
        </p:nvSpPr>
        <p:spPr>
          <a:xfrm>
            <a:off x="374953" y="1033333"/>
            <a:ext cx="8634458" cy="1599578"/>
          </a:xfrm>
          <a:prstGeom prst="rect">
            <a:avLst/>
          </a:prstGeom>
        </p:spPr>
        <p:txBody>
          <a:bodyPr vert="horz" lIns="91440" tIns="45720" rIns="91440" bIns="45720" rtlCol="0" anchor="ctr">
            <a:normAutofit/>
          </a:bodyPr>
          <a:lstStyle/>
          <a:p>
            <a:r>
              <a:rPr lang="en-US" dirty="0" smtClean="0"/>
              <a:t>Click to edit Master </a:t>
            </a:r>
            <a:r>
              <a:rPr lang="en-US" dirty="0" err="1" smtClean="0"/>
              <a:t>titlestyle</a:t>
            </a:r>
            <a:endParaRPr lang="en-US" dirty="0"/>
          </a:p>
        </p:txBody>
      </p:sp>
      <p:sp>
        <p:nvSpPr>
          <p:cNvPr id="3" name="Text Placeholder 2"/>
          <p:cNvSpPr>
            <a:spLocks noGrp="1"/>
          </p:cNvSpPr>
          <p:nvPr>
            <p:ph type="body" idx="1"/>
          </p:nvPr>
        </p:nvSpPr>
        <p:spPr>
          <a:xfrm>
            <a:off x="457200" y="2401794"/>
            <a:ext cx="8229600" cy="5553169"/>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Slide Number Placeholder 3"/>
          <p:cNvSpPr>
            <a:spLocks noGrp="1"/>
          </p:cNvSpPr>
          <p:nvPr>
            <p:ph type="sldNum" sz="quarter" idx="4"/>
          </p:nvPr>
        </p:nvSpPr>
        <p:spPr>
          <a:xfrm>
            <a:off x="8526308" y="6345047"/>
            <a:ext cx="717091" cy="365125"/>
          </a:xfrm>
          <a:prstGeom prst="rect">
            <a:avLst/>
          </a:prstGeom>
        </p:spPr>
        <p:txBody>
          <a:bodyPr/>
          <a:lstStyle>
            <a:lvl1pPr>
              <a:defRPr>
                <a:solidFill>
                  <a:schemeClr val="bg1"/>
                </a:solidFill>
                <a:latin typeface="Century Gothic"/>
                <a:cs typeface="Century Gothic"/>
              </a:defRPr>
            </a:lvl1pPr>
          </a:lstStyle>
          <a:p>
            <a:fld id="{8A2B4DF6-1818-B940-8E30-590D998D271B}"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2" r:id="rId2"/>
    <p:sldLayoutId id="2147483653" r:id="rId3"/>
  </p:sldLayoutIdLst>
  <p:hf hdr="0" ftr="0" dt="0"/>
  <p:txStyles>
    <p:titleStyle>
      <a:lvl1pPr algn="l" defTabSz="457200" rtl="0" eaLnBrk="1" latinLnBrk="0" hangingPunct="1">
        <a:spcBef>
          <a:spcPct val="0"/>
        </a:spcBef>
        <a:buNone/>
        <a:defRPr sz="4400" b="1" kern="1200">
          <a:solidFill>
            <a:srgbClr val="41AAD1"/>
          </a:solidFill>
          <a:latin typeface="Century Gothic"/>
          <a:ea typeface="+mj-ea"/>
          <a:cs typeface="Century Gothic"/>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Century Gothic"/>
          <a:ea typeface="+mn-ea"/>
          <a:cs typeface="Century Gothic"/>
        </a:defRPr>
      </a:lvl1pPr>
      <a:lvl2pPr marL="742950" indent="-285750" algn="l" defTabSz="457200" rtl="0" eaLnBrk="1" latinLnBrk="0" hangingPunct="1">
        <a:spcBef>
          <a:spcPct val="20000"/>
        </a:spcBef>
        <a:buFont typeface="Arial"/>
        <a:buChar char="–"/>
        <a:defRPr sz="2800" b="1" kern="1200">
          <a:solidFill>
            <a:schemeClr val="tx1"/>
          </a:solidFill>
          <a:latin typeface="Century Gothic"/>
          <a:ea typeface="+mn-ea"/>
          <a:cs typeface="Century Gothic"/>
        </a:defRPr>
      </a:lvl2pPr>
      <a:lvl3pPr marL="1143000" indent="-228600" algn="l" defTabSz="457200" rtl="0" eaLnBrk="1" latinLnBrk="0" hangingPunct="1">
        <a:spcBef>
          <a:spcPct val="20000"/>
        </a:spcBef>
        <a:buFont typeface="Arial"/>
        <a:buChar char="•"/>
        <a:defRPr sz="2400" kern="1200">
          <a:solidFill>
            <a:schemeClr val="tx1"/>
          </a:solidFill>
          <a:latin typeface="Century Gothic"/>
          <a:ea typeface="+mn-ea"/>
          <a:cs typeface="Century Gothic"/>
        </a:defRPr>
      </a:lvl3pPr>
      <a:lvl4pPr marL="1600200" indent="-228600" algn="l" defTabSz="457200" rtl="0" eaLnBrk="1" latinLnBrk="0" hangingPunct="1">
        <a:spcBef>
          <a:spcPct val="20000"/>
        </a:spcBef>
        <a:buFont typeface="Arial"/>
        <a:buChar char="–"/>
        <a:defRPr sz="2000" kern="1200">
          <a:solidFill>
            <a:schemeClr val="tx1"/>
          </a:solidFill>
          <a:latin typeface="Century Gothic"/>
          <a:ea typeface="+mn-ea"/>
          <a:cs typeface="Century Gothic"/>
        </a:defRPr>
      </a:lvl4pPr>
      <a:lvl5pPr marL="2057400" indent="-228600" algn="l" defTabSz="457200" rtl="0" eaLnBrk="1" latinLnBrk="0" hangingPunct="1">
        <a:spcBef>
          <a:spcPct val="20000"/>
        </a:spcBef>
        <a:buFont typeface="Arial"/>
        <a:buChar char="»"/>
        <a:defRPr sz="2000" kern="1200">
          <a:solidFill>
            <a:schemeClr val="tx1"/>
          </a:solidFill>
          <a:latin typeface="Century Gothic"/>
          <a:ea typeface="+mn-ea"/>
          <a:cs typeface="Century Gothic"/>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B68E1B5-1D25-B440-95AE-D90A5DCC32AD}" type="datetimeFigureOut">
              <a:rPr lang="en-US" smtClean="0">
                <a:solidFill>
                  <a:prstClr val="black">
                    <a:tint val="75000"/>
                  </a:prstClr>
                </a:solidFill>
                <a:latin typeface="Calibri"/>
              </a:rPr>
              <a:pPr/>
              <a:t>2/10/14</a:t>
            </a:fld>
            <a:endParaRPr lang="en-US">
              <a:solidFill>
                <a:prstClr val="black">
                  <a:tint val="75000"/>
                </a:prstClr>
              </a:solidFill>
              <a:latin typeface="Calibri"/>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latin typeface="Calibri"/>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DAE262C-AC6B-FD45-A28C-D2D255734939}"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703114875"/>
      </p:ext>
    </p:extLst>
  </p:cSld>
  <p:clrMap bg1="lt1" tx1="dk1" bg2="lt2" tx2="dk2" accent1="accent1" accent2="accent2" accent3="accent3" accent4="accent4" accent5="accent5" accent6="accent6" hlink="hlink" folHlink="folHlink"/>
  <p:sldLayoutIdLst>
    <p:sldLayoutId id="2147483655" r:id="rId1"/>
    <p:sldLayoutId id="2147483656" r:id="rId2"/>
    <p:sldLayoutId id="2147483657" r:id="rId3"/>
    <p:sldLayoutId id="2147483658" r:id="rId4"/>
    <p:sldLayoutId id="2147483659" r:id="rId5"/>
    <p:sldLayoutId id="2147483660" r:id="rId6"/>
    <p:sldLayoutId id="2147483661" r:id="rId7"/>
    <p:sldLayoutId id="2147483662" r:id="rId8"/>
    <p:sldLayoutId id="2147483663" r:id="rId9"/>
    <p:sldLayoutId id="2147483664" r:id="rId10"/>
    <p:sldLayoutId id="2147483665"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953464" y="2637602"/>
            <a:ext cx="379656" cy="323165"/>
          </a:xfrm>
          <a:prstGeom prst="rect">
            <a:avLst/>
          </a:prstGeom>
          <a:noFill/>
        </p:spPr>
        <p:txBody>
          <a:bodyPr wrap="none" rtlCol="0">
            <a:spAutoFit/>
          </a:bodyPr>
          <a:lstStyle/>
          <a:p>
            <a:r>
              <a:rPr lang="en-US" sz="1500" b="1" dirty="0" smtClean="0">
                <a:solidFill>
                  <a:srgbClr val="2C86BA"/>
                </a:solidFill>
              </a:rPr>
              <a:t>60</a:t>
            </a:r>
            <a:endParaRPr lang="en-US" sz="1500" b="1" dirty="0">
              <a:solidFill>
                <a:srgbClr val="2C86BA"/>
              </a:solidFill>
            </a:endParaRPr>
          </a:p>
        </p:txBody>
      </p:sp>
      <p:sp>
        <p:nvSpPr>
          <p:cNvPr id="3" name="TextBox 2"/>
          <p:cNvSpPr txBox="1"/>
          <p:nvPr/>
        </p:nvSpPr>
        <p:spPr>
          <a:xfrm>
            <a:off x="0" y="4042025"/>
            <a:ext cx="9143999" cy="2308324"/>
          </a:xfrm>
          <a:prstGeom prst="rect">
            <a:avLst/>
          </a:prstGeom>
          <a:noFill/>
        </p:spPr>
        <p:txBody>
          <a:bodyPr wrap="square" rtlCol="0">
            <a:spAutoFit/>
          </a:bodyPr>
          <a:lstStyle/>
          <a:p>
            <a:pPr algn="ctr"/>
            <a:r>
              <a:rPr lang="en-US" sz="4800" dirty="0"/>
              <a:t>Draft Policy ARIN-2014</a:t>
            </a:r>
            <a:r>
              <a:rPr lang="en-US" sz="4800" dirty="0" smtClean="0"/>
              <a:t>-7</a:t>
            </a:r>
          </a:p>
          <a:p>
            <a:pPr algn="ctr"/>
            <a:r>
              <a:rPr lang="en-US" sz="4800" dirty="0"/>
              <a:t>Section 4.4 Micro Allocation Conservation Update</a:t>
            </a:r>
            <a:endParaRPr lang="en-US" sz="3600" dirty="0">
              <a:solidFill>
                <a:schemeClr val="bg1">
                  <a:lumMod val="50000"/>
                </a:schemeClr>
              </a:solidFill>
              <a:latin typeface="Century Gothic"/>
              <a:cs typeface="Century Gothic"/>
            </a:endParaRPr>
          </a:p>
        </p:txBody>
      </p:sp>
    </p:spTree>
    <p:extLst>
      <p:ext uri="{BB962C8B-B14F-4D97-AF65-F5344CB8AC3E}">
        <p14:creationId xmlns:p14="http://schemas.microsoft.com/office/powerpoint/2010/main" val="2257638600"/>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
          </p:nvPr>
        </p:nvSpPr>
        <p:spPr/>
        <p:txBody>
          <a:bodyPr/>
          <a:lstStyle/>
          <a:p>
            <a:fld id="{8A2B4DF6-1818-B940-8E30-590D998D271B}" type="slidenum">
              <a:rPr lang="en-US" smtClean="0">
                <a:solidFill>
                  <a:srgbClr val="2C86BA"/>
                </a:solidFill>
              </a:rPr>
              <a:pPr/>
              <a:t>2</a:t>
            </a:fld>
            <a:endParaRPr lang="en-US" dirty="0">
              <a:solidFill>
                <a:srgbClr val="2C86BA"/>
              </a:solidFill>
            </a:endParaRPr>
          </a:p>
        </p:txBody>
      </p:sp>
      <p:sp>
        <p:nvSpPr>
          <p:cNvPr id="5" name="Content Placeholder 4"/>
          <p:cNvSpPr>
            <a:spLocks noGrp="1"/>
          </p:cNvSpPr>
          <p:nvPr>
            <p:ph idx="10"/>
          </p:nvPr>
        </p:nvSpPr>
        <p:spPr>
          <a:xfrm>
            <a:off x="457200" y="1170847"/>
            <a:ext cx="8229600" cy="5174526"/>
          </a:xfrm>
        </p:spPr>
        <p:txBody>
          <a:bodyPr/>
          <a:lstStyle/>
          <a:p>
            <a:r>
              <a:rPr lang="en-US" b="1" dirty="0" smtClean="0"/>
              <a:t>2014-7 History</a:t>
            </a:r>
            <a:endParaRPr lang="en-US" b="1" dirty="0"/>
          </a:p>
          <a:p>
            <a:pPr lvl="1"/>
            <a:r>
              <a:rPr lang="en-US" b="0" dirty="0" smtClean="0"/>
              <a:t>Origin: </a:t>
            </a:r>
            <a:r>
              <a:rPr lang="en-US" b="0" dirty="0"/>
              <a:t>ARIN-prop</a:t>
            </a:r>
            <a:r>
              <a:rPr lang="en-US" b="0" dirty="0" smtClean="0"/>
              <a:t>-200 (Jan 2014)</a:t>
            </a:r>
          </a:p>
          <a:p>
            <a:pPr lvl="1"/>
            <a:r>
              <a:rPr lang="en-US" b="0" dirty="0" smtClean="0"/>
              <a:t>AC Shepherds: Andrew </a:t>
            </a:r>
            <a:r>
              <a:rPr lang="en-US" b="0" dirty="0" err="1" smtClean="0"/>
              <a:t>Dul</a:t>
            </a:r>
            <a:r>
              <a:rPr lang="en-US" b="0" dirty="0" smtClean="0"/>
              <a:t>, Rob </a:t>
            </a:r>
            <a:r>
              <a:rPr lang="en-US" b="0" dirty="0" err="1" smtClean="0"/>
              <a:t>Seastrom</a:t>
            </a:r>
            <a:endParaRPr lang="en-US" b="0" dirty="0" smtClean="0"/>
          </a:p>
          <a:p>
            <a:pPr lvl="1"/>
            <a:r>
              <a:rPr lang="en-US" b="0" dirty="0" smtClean="0"/>
              <a:t>AC accepted </a:t>
            </a:r>
            <a:r>
              <a:rPr lang="en-US" b="0" dirty="0"/>
              <a:t>as Draft Policy </a:t>
            </a:r>
            <a:r>
              <a:rPr lang="en-US" b="0" dirty="0" smtClean="0"/>
              <a:t>in January 2014</a:t>
            </a:r>
          </a:p>
          <a:p>
            <a:pPr lvl="1"/>
            <a:r>
              <a:rPr lang="en-US" b="0" dirty="0"/>
              <a:t>Draft Policy </a:t>
            </a:r>
            <a:r>
              <a:rPr lang="en-US" b="0" dirty="0" smtClean="0"/>
              <a:t>text</a:t>
            </a:r>
          </a:p>
          <a:p>
            <a:pPr lvl="2"/>
            <a:r>
              <a:rPr lang="en-US" dirty="0" smtClean="0"/>
              <a:t>Online </a:t>
            </a:r>
            <a:r>
              <a:rPr lang="en-US" dirty="0"/>
              <a:t>&amp; in Discussion Guide</a:t>
            </a:r>
          </a:p>
          <a:p>
            <a:pPr lvl="2"/>
            <a:r>
              <a:rPr lang="en-US" dirty="0"/>
              <a:t>https://</a:t>
            </a:r>
            <a:r>
              <a:rPr lang="en-US" dirty="0" err="1"/>
              <a:t>www.arin.net</a:t>
            </a:r>
            <a:r>
              <a:rPr lang="en-US" dirty="0"/>
              <a:t>/policy/proposals/</a:t>
            </a:r>
            <a:r>
              <a:rPr lang="en-US" dirty="0" smtClean="0"/>
              <a:t>2014_7.</a:t>
            </a:r>
            <a:r>
              <a:rPr lang="en-US" dirty="0"/>
              <a:t>html</a:t>
            </a:r>
          </a:p>
          <a:p>
            <a:pPr lvl="1"/>
            <a:endParaRPr lang="en-US" dirty="0"/>
          </a:p>
          <a:p>
            <a:pPr lvl="1"/>
            <a:endParaRPr lang="en-US" dirty="0" smtClean="0"/>
          </a:p>
        </p:txBody>
      </p:sp>
    </p:spTree>
    <p:extLst>
      <p:ext uri="{BB962C8B-B14F-4D97-AF65-F5344CB8AC3E}">
        <p14:creationId xmlns:p14="http://schemas.microsoft.com/office/powerpoint/2010/main" val="370293854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
          </p:nvPr>
        </p:nvSpPr>
        <p:spPr/>
        <p:txBody>
          <a:bodyPr/>
          <a:lstStyle/>
          <a:p>
            <a:fld id="{8A2B4DF6-1818-B940-8E30-590D998D271B}" type="slidenum">
              <a:rPr lang="en-US" smtClean="0">
                <a:solidFill>
                  <a:srgbClr val="2C86BA"/>
                </a:solidFill>
              </a:rPr>
              <a:pPr/>
              <a:t>3</a:t>
            </a:fld>
            <a:endParaRPr lang="en-US" dirty="0">
              <a:solidFill>
                <a:srgbClr val="2C86BA"/>
              </a:solidFill>
            </a:endParaRPr>
          </a:p>
        </p:txBody>
      </p:sp>
      <p:sp>
        <p:nvSpPr>
          <p:cNvPr id="5" name="Content Placeholder 4"/>
          <p:cNvSpPr>
            <a:spLocks noGrp="1"/>
          </p:cNvSpPr>
          <p:nvPr>
            <p:ph idx="10"/>
          </p:nvPr>
        </p:nvSpPr>
        <p:spPr>
          <a:xfrm>
            <a:off x="457200" y="1170847"/>
            <a:ext cx="8229600" cy="5174526"/>
          </a:xfrm>
        </p:spPr>
        <p:txBody>
          <a:bodyPr>
            <a:normAutofit/>
          </a:bodyPr>
          <a:lstStyle/>
          <a:p>
            <a:r>
              <a:rPr lang="en-US" b="1" dirty="0" smtClean="0"/>
              <a:t>2014-7 – Work in Progress</a:t>
            </a:r>
            <a:endParaRPr lang="en-US" b="1" dirty="0"/>
          </a:p>
          <a:p>
            <a:pPr lvl="1"/>
            <a:r>
              <a:rPr lang="en-US" b="0" dirty="0"/>
              <a:t>Posted to PPML and presented for community </a:t>
            </a:r>
            <a:r>
              <a:rPr lang="en-US" b="0" dirty="0" smtClean="0"/>
              <a:t>discussion</a:t>
            </a:r>
          </a:p>
          <a:p>
            <a:pPr lvl="1"/>
            <a:r>
              <a:rPr lang="en-US" b="0" dirty="0" smtClean="0"/>
              <a:t>Advisory Council needs your feedback:</a:t>
            </a:r>
          </a:p>
          <a:p>
            <a:pPr lvl="2"/>
            <a:r>
              <a:rPr lang="en-US" u="sng" dirty="0" smtClean="0"/>
              <a:t>Is </a:t>
            </a:r>
            <a:r>
              <a:rPr lang="en-US" b="0" u="sng" dirty="0" smtClean="0"/>
              <a:t>it good number policy?</a:t>
            </a:r>
            <a:endParaRPr lang="en-US" b="0" u="sng" dirty="0"/>
          </a:p>
          <a:p>
            <a:pPr lvl="3"/>
            <a:r>
              <a:rPr lang="en-US" u="sng" dirty="0"/>
              <a:t>Fair and </a:t>
            </a:r>
            <a:r>
              <a:rPr lang="en-US" u="sng" dirty="0" smtClean="0"/>
              <a:t>Impartial?</a:t>
            </a:r>
            <a:endParaRPr lang="en-US" u="sng" dirty="0"/>
          </a:p>
          <a:p>
            <a:pPr lvl="3"/>
            <a:r>
              <a:rPr lang="en-US" u="sng" dirty="0"/>
              <a:t>Technically Sound?</a:t>
            </a:r>
          </a:p>
          <a:p>
            <a:pPr lvl="3"/>
            <a:r>
              <a:rPr lang="en-US" u="sng" dirty="0"/>
              <a:t>Supported by the Community</a:t>
            </a:r>
            <a:r>
              <a:rPr lang="en-US" u="sng" dirty="0" smtClean="0"/>
              <a:t>?</a:t>
            </a:r>
          </a:p>
          <a:p>
            <a:pPr lvl="2"/>
            <a:r>
              <a:rPr lang="en-US" dirty="0" smtClean="0"/>
              <a:t>Should the AC continue to work on this or get rid of it?</a:t>
            </a:r>
          </a:p>
          <a:p>
            <a:pPr lvl="1"/>
            <a:r>
              <a:rPr lang="en-US" dirty="0" smtClean="0"/>
              <a:t>Next: AC presentation</a:t>
            </a:r>
            <a:endParaRPr lang="en-US" dirty="0"/>
          </a:p>
        </p:txBody>
      </p:sp>
    </p:spTree>
    <p:extLst>
      <p:ext uri="{BB962C8B-B14F-4D97-AF65-F5344CB8AC3E}">
        <p14:creationId xmlns:p14="http://schemas.microsoft.com/office/powerpoint/2010/main" val="192259295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Problem Statement</a:t>
            </a:r>
            <a:endParaRPr lang="en-US" dirty="0"/>
          </a:p>
        </p:txBody>
      </p:sp>
      <p:sp>
        <p:nvSpPr>
          <p:cNvPr id="3" name="Content Placeholder 2"/>
          <p:cNvSpPr>
            <a:spLocks noGrp="1"/>
          </p:cNvSpPr>
          <p:nvPr>
            <p:ph idx="1"/>
          </p:nvPr>
        </p:nvSpPr>
        <p:spPr/>
        <p:txBody>
          <a:bodyPr>
            <a:normAutofit/>
          </a:bodyPr>
          <a:lstStyle/>
          <a:p>
            <a:r>
              <a:rPr lang="en-US" dirty="0" smtClean="0"/>
              <a:t>Two networks interconnecting are generally considered to be private peers. The current policy allows an IXP to receive a micro-allocation with only two devices.  Given IPv4 exhaustion and the growth of IXPs in North America it is prudent to raise the minimum criteria so that micro-allocation space is not wasted.</a:t>
            </a:r>
            <a:endParaRPr lang="en-US" dirty="0"/>
          </a:p>
        </p:txBody>
      </p:sp>
    </p:spTree>
    <p:extLst>
      <p:ext uri="{BB962C8B-B14F-4D97-AF65-F5344CB8AC3E}">
        <p14:creationId xmlns:p14="http://schemas.microsoft.com/office/powerpoint/2010/main" val="221135356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Policy Statement</a:t>
            </a:r>
            <a:endParaRPr lang="en-US" dirty="0"/>
          </a:p>
        </p:txBody>
      </p:sp>
      <p:sp>
        <p:nvSpPr>
          <p:cNvPr id="3" name="Content Placeholder 2"/>
          <p:cNvSpPr>
            <a:spLocks noGrp="1"/>
          </p:cNvSpPr>
          <p:nvPr>
            <p:ph idx="1"/>
          </p:nvPr>
        </p:nvSpPr>
        <p:spPr/>
        <p:txBody>
          <a:bodyPr>
            <a:normAutofit fontScale="92500" lnSpcReduction="20000"/>
          </a:bodyPr>
          <a:lstStyle/>
          <a:p>
            <a:pPr marL="0" indent="0">
              <a:buNone/>
            </a:pPr>
            <a:r>
              <a:rPr lang="en-US" dirty="0" smtClean="0"/>
              <a:t>Update section 4.4</a:t>
            </a:r>
          </a:p>
          <a:p>
            <a:pPr marL="0" indent="0">
              <a:buNone/>
            </a:pPr>
            <a:endParaRPr lang="en-US" dirty="0" smtClean="0"/>
          </a:p>
          <a:p>
            <a:pPr marL="0" indent="0">
              <a:buNone/>
            </a:pPr>
            <a:r>
              <a:rPr lang="en-US" dirty="0" smtClean="0"/>
              <a:t>Exchange point operators must provide justification for the allocation, including: connection policy, location, other participants (minimum of </a:t>
            </a:r>
            <a:r>
              <a:rPr lang="en-US" b="1" dirty="0" smtClean="0">
                <a:solidFill>
                  <a:srgbClr val="FF0000"/>
                </a:solidFill>
              </a:rPr>
              <a:t>three</a:t>
            </a:r>
            <a:r>
              <a:rPr lang="en-US" dirty="0" smtClean="0"/>
              <a:t> total), ASN, and contact information. </a:t>
            </a:r>
          </a:p>
          <a:p>
            <a:pPr marL="0" indent="0">
              <a:buNone/>
            </a:pPr>
            <a:endParaRPr lang="en-US" dirty="0" smtClean="0"/>
          </a:p>
          <a:p>
            <a:pPr marL="0" indent="0">
              <a:buNone/>
            </a:pPr>
            <a:r>
              <a:rPr lang="en-US" u="sng" dirty="0" smtClean="0"/>
              <a:t>IXP's formed as non profits will be considered end user organizations. All others will be considered ISPs.</a:t>
            </a:r>
            <a:endParaRPr lang="en-US" u="sng" dirty="0"/>
          </a:p>
        </p:txBody>
      </p:sp>
    </p:spTree>
    <p:extLst>
      <p:ext uri="{BB962C8B-B14F-4D97-AF65-F5344CB8AC3E}">
        <p14:creationId xmlns:p14="http://schemas.microsoft.com/office/powerpoint/2010/main" val="178159919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Discussion	</a:t>
            </a:r>
            <a:endParaRPr lang="en-US" dirty="0"/>
          </a:p>
        </p:txBody>
      </p:sp>
      <p:sp>
        <p:nvSpPr>
          <p:cNvPr id="3" name="Content Placeholder 2"/>
          <p:cNvSpPr>
            <a:spLocks noGrp="1"/>
          </p:cNvSpPr>
          <p:nvPr>
            <p:ph idx="1"/>
          </p:nvPr>
        </p:nvSpPr>
        <p:spPr/>
        <p:txBody>
          <a:bodyPr>
            <a:normAutofit lnSpcReduction="10000"/>
          </a:bodyPr>
          <a:lstStyle/>
          <a:p>
            <a:r>
              <a:rPr lang="en-US" dirty="0" smtClean="0"/>
              <a:t>Does the community support raising the minimum requirement for IXPs from 2 to 3?</a:t>
            </a:r>
          </a:p>
          <a:p>
            <a:endParaRPr lang="en-US" dirty="0" smtClean="0"/>
          </a:p>
          <a:p>
            <a:r>
              <a:rPr lang="en-US" dirty="0" smtClean="0"/>
              <a:t>Does the community believe that additional clarity is needed to define if an IXP uses the end-user or ISP fee schedule?</a:t>
            </a:r>
          </a:p>
          <a:p>
            <a:endParaRPr lang="en-US" dirty="0" smtClean="0"/>
          </a:p>
          <a:p>
            <a:r>
              <a:rPr lang="en-US" dirty="0" smtClean="0"/>
              <a:t>Other comments on problem statement or proposed text?</a:t>
            </a:r>
            <a:endParaRPr lang="en-US" dirty="0"/>
          </a:p>
        </p:txBody>
      </p:sp>
    </p:spTree>
    <p:extLst>
      <p:ext uri="{BB962C8B-B14F-4D97-AF65-F5344CB8AC3E}">
        <p14:creationId xmlns:p14="http://schemas.microsoft.com/office/powerpoint/2010/main" val="402821349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NRPM 4.4 – Micro-allocation</a:t>
            </a:r>
            <a:endParaRPr lang="en-US" dirty="0"/>
          </a:p>
        </p:txBody>
      </p:sp>
      <p:sp>
        <p:nvSpPr>
          <p:cNvPr id="3" name="Content Placeholder 2"/>
          <p:cNvSpPr>
            <a:spLocks noGrp="1"/>
          </p:cNvSpPr>
          <p:nvPr>
            <p:ph idx="1"/>
          </p:nvPr>
        </p:nvSpPr>
        <p:spPr>
          <a:xfrm>
            <a:off x="457200" y="1210235"/>
            <a:ext cx="8229600" cy="5405717"/>
          </a:xfrm>
        </p:spPr>
        <p:txBody>
          <a:bodyPr>
            <a:normAutofit fontScale="92500" lnSpcReduction="20000"/>
          </a:bodyPr>
          <a:lstStyle/>
          <a:p>
            <a:pPr indent="0">
              <a:buNone/>
            </a:pPr>
            <a:r>
              <a:rPr lang="en-US" dirty="0" smtClean="0"/>
              <a:t>ARIN will make IPv4 micro-allocations to critical infrastructure providers of the Internet, including public exchange points, core DNS service providers (e.g. ICANN-sanctioned root and </a:t>
            </a:r>
            <a:r>
              <a:rPr lang="en-US" dirty="0" err="1" smtClean="0"/>
              <a:t>ccTLD</a:t>
            </a:r>
            <a:r>
              <a:rPr lang="en-US" dirty="0" smtClean="0"/>
              <a:t> operators) as well as the RIRs and IANA. These allocations will be no smaller than a /24. Multiple allocations may be granted in certain situations.</a:t>
            </a:r>
          </a:p>
          <a:p>
            <a:pPr indent="0">
              <a:buNone/>
            </a:pPr>
            <a:r>
              <a:rPr lang="en-US" dirty="0" smtClean="0"/>
              <a:t>Exchange point allocations MUST be allocated from specific blocks reserved only for this purpose. All other micro-allocations WILL be allocated out of other blocks reserved for micro-allocation purposes. ARIN will make a list of these blocks publicly available</a:t>
            </a:r>
            <a:r>
              <a:rPr lang="en-US" dirty="0" smtClean="0"/>
              <a:t>.</a:t>
            </a:r>
            <a:endParaRPr lang="en-US" dirty="0" smtClean="0"/>
          </a:p>
        </p:txBody>
      </p:sp>
    </p:spTree>
    <p:extLst>
      <p:ext uri="{BB962C8B-B14F-4D97-AF65-F5344CB8AC3E}">
        <p14:creationId xmlns:p14="http://schemas.microsoft.com/office/powerpoint/2010/main" val="317810305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NRPM 4.4 – Micro-</a:t>
            </a:r>
            <a:r>
              <a:rPr lang="en-US" dirty="0" smtClean="0"/>
              <a:t>allocation (cont.)</a:t>
            </a:r>
            <a:endParaRPr lang="en-US" dirty="0"/>
          </a:p>
        </p:txBody>
      </p:sp>
      <p:sp>
        <p:nvSpPr>
          <p:cNvPr id="3" name="Content Placeholder 2"/>
          <p:cNvSpPr>
            <a:spLocks noGrp="1"/>
          </p:cNvSpPr>
          <p:nvPr>
            <p:ph idx="1"/>
          </p:nvPr>
        </p:nvSpPr>
        <p:spPr>
          <a:xfrm>
            <a:off x="457200" y="1210235"/>
            <a:ext cx="8229600" cy="5405717"/>
          </a:xfrm>
        </p:spPr>
        <p:txBody>
          <a:bodyPr>
            <a:normAutofit fontScale="70000" lnSpcReduction="20000"/>
          </a:bodyPr>
          <a:lstStyle/>
          <a:p>
            <a:pPr indent="0">
              <a:buNone/>
            </a:pPr>
            <a:r>
              <a:rPr lang="en-US" dirty="0" smtClean="0"/>
              <a:t>Exchange </a:t>
            </a:r>
            <a:r>
              <a:rPr lang="en-US" dirty="0" smtClean="0"/>
              <a:t>point operators must provide justification for the allocation, including: connection policy, location, other participants (minimum of two total), ASN, and contact information. ISPs and other organizations receiving these micro-allocations will be charged under the ISP fee schedule, while end-users will be charged under the fee schedule for end-users. This policy does not preclude exchange point operators from requesting address space under other policies.</a:t>
            </a:r>
          </a:p>
          <a:p>
            <a:pPr indent="0">
              <a:buNone/>
            </a:pPr>
            <a:r>
              <a:rPr lang="en-US" dirty="0" smtClean="0"/>
              <a:t>ARIN will place an equivalent of a /16 of IPv4 address space in a reserve for Critical Infrastructure, as defined in section 4.4. If at the end of the policy term there is unused address space remaining in this pool, ARIN staff is authorized to utilize this space in a manner consistent with community expectations.</a:t>
            </a:r>
          </a:p>
          <a:p>
            <a:pPr indent="0">
              <a:buNone/>
            </a:pPr>
            <a:r>
              <a:rPr lang="en-US" dirty="0" smtClean="0"/>
              <a:t>ICANN-sanctioned </a:t>
            </a:r>
            <a:r>
              <a:rPr lang="en-US" dirty="0" err="1" smtClean="0"/>
              <a:t>gTLD</a:t>
            </a:r>
            <a:r>
              <a:rPr lang="en-US" dirty="0" smtClean="0"/>
              <a:t> operators may justify up to the equivalent of an IPv4 /23 block for each authorized new </a:t>
            </a:r>
            <a:r>
              <a:rPr lang="en-US" dirty="0" err="1" smtClean="0"/>
              <a:t>gTLD</a:t>
            </a:r>
            <a:r>
              <a:rPr lang="en-US" dirty="0" smtClean="0"/>
              <a:t>, allocated from the free pool or received via transfer, but not from the above reservation. This limit of a /23 equivalent per </a:t>
            </a:r>
            <a:r>
              <a:rPr lang="en-US" dirty="0" err="1" smtClean="0"/>
              <a:t>gTLD</a:t>
            </a:r>
            <a:r>
              <a:rPr lang="en-US" dirty="0" smtClean="0"/>
              <a:t> does not apply to </a:t>
            </a:r>
            <a:r>
              <a:rPr lang="en-US" dirty="0" err="1" smtClean="0"/>
              <a:t>gTLD</a:t>
            </a:r>
            <a:r>
              <a:rPr lang="en-US" dirty="0" smtClean="0"/>
              <a:t> allocations made under previous policy.</a:t>
            </a:r>
          </a:p>
        </p:txBody>
      </p:sp>
    </p:spTree>
    <p:extLst>
      <p:ext uri="{BB962C8B-B14F-4D97-AF65-F5344CB8AC3E}">
        <p14:creationId xmlns:p14="http://schemas.microsoft.com/office/powerpoint/2010/main" val="311937720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1029</TotalTime>
  <Words>615</Words>
  <Application>Microsoft Macintosh PowerPoint</Application>
  <PresentationFormat>On-screen Show (4:3)</PresentationFormat>
  <Paragraphs>42</Paragraphs>
  <Slides>8</Slides>
  <Notes>0</Notes>
  <HiddenSlides>0</HiddenSlides>
  <MMClips>0</MMClips>
  <ScaleCrop>false</ScaleCrop>
  <HeadingPairs>
    <vt:vector size="4" baseType="variant">
      <vt:variant>
        <vt:lpstr>Theme</vt:lpstr>
      </vt:variant>
      <vt:variant>
        <vt:i4>2</vt:i4>
      </vt:variant>
      <vt:variant>
        <vt:lpstr>Slide Titles</vt:lpstr>
      </vt:variant>
      <vt:variant>
        <vt:i4>8</vt:i4>
      </vt:variant>
    </vt:vector>
  </HeadingPairs>
  <TitlesOfParts>
    <vt:vector size="10" baseType="lpstr">
      <vt:lpstr>Office Theme</vt:lpstr>
      <vt:lpstr>1_Office Theme</vt:lpstr>
      <vt:lpstr>PowerPoint Presentation</vt:lpstr>
      <vt:lpstr>PowerPoint Presentation</vt:lpstr>
      <vt:lpstr>PowerPoint Presentation</vt:lpstr>
      <vt:lpstr>Problem Statement</vt:lpstr>
      <vt:lpstr>Policy Statement</vt:lpstr>
      <vt:lpstr>Discussion </vt:lpstr>
      <vt:lpstr>NRPM 4.4 – Micro-allocation</vt:lpstr>
      <vt:lpstr>NRPM 4.4 – Micro-allocation (cont.)</vt:lpstr>
    </vt:vector>
  </TitlesOfParts>
  <Company>arin</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Erin Sellers</dc:creator>
  <cp:lastModifiedBy>Einar Bohlin</cp:lastModifiedBy>
  <cp:revision>65</cp:revision>
  <cp:lastPrinted>2014-02-06T18:52:06Z</cp:lastPrinted>
  <dcterms:created xsi:type="dcterms:W3CDTF">2010-08-12T13:39:46Z</dcterms:created>
  <dcterms:modified xsi:type="dcterms:W3CDTF">2014-02-10T18:15:54Z</dcterms:modified>
</cp:coreProperties>
</file>