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10"/>
  </p:notesMasterIdLst>
  <p:handoutMasterIdLst>
    <p:handoutMasterId r:id="rId11"/>
  </p:handoutMasterIdLst>
  <p:sldIdLst>
    <p:sldId id="267" r:id="rId3"/>
    <p:sldId id="268" r:id="rId4"/>
    <p:sldId id="270" r:id="rId5"/>
    <p:sldId id="271" r:id="rId6"/>
    <p:sldId id="272" r:id="rId7"/>
    <p:sldId id="273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1AAD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5" d="100"/>
          <a:sy n="65" d="100"/>
        </p:scale>
        <p:origin x="-4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2/10/14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2/10/14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B3E0B0-4F78-4643-80D0-308881BB7926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47D72F-43C9-4CDB-BA7E-025BFCAC806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33DD0EA-81C1-46F3-B410-FDFECBB6B79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18B57F-13F7-412B-A56F-79EAA1FE747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976417-5309-4551-B932-F115AFD2281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357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5ACB33-00BA-446D-88B1-5BE482311D74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0027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62615D-F2BD-4D76-AB0D-4B6EDB280AA4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7678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5713AB-FB46-4534-9349-BCBBC2DEC893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8130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D7F44EF-8F57-4847-A6FA-A91F3724096C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864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4906" y="1259965"/>
            <a:ext cx="5013275" cy="2118661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906" y="4135764"/>
            <a:ext cx="4785338" cy="1880633"/>
          </a:xfr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bckgrnd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bckgrnd_announcements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16986" y="6345373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08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5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2F835EA-1048-4C36-96E8-F6864947366B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2725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6818B54-223F-478F-B1C9-8437F28DB7D5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079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C76681D-00BA-44B2-A5FF-6DDA136D06A2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188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D4E20CF-362E-427F-9CD0-60EAB0C5F2E7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283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DF4095-61B5-4B80-BD45-360451330BBE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231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latin typeface="Calibri"/>
              </a:rPr>
              <a:t>2/6/14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1ECEF55-180A-45D9-AF15-F04E09711A3C}" type="slidenum">
              <a:rPr lang="en-US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220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4953" y="1033333"/>
            <a:ext cx="8634458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</a:t>
            </a:r>
            <a:r>
              <a:rPr lang="en-US" dirty="0" err="1" smtClean="0"/>
              <a:t>titlestyle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01794"/>
            <a:ext cx="8229600" cy="5553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26308" y="6345047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1AAD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0"/>
            <a:r>
              <a:rPr lang="en-GB" smtClean="0"/>
              <a:t>Ninth Outline LevelClick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>
                <a:latin typeface="Calibri"/>
                <a:ea typeface="Microsoft YaHei" charset="-122"/>
              </a:rPr>
              <a:t>2/6/14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en-US">
              <a:solidFill>
                <a:srgbClr val="000000"/>
              </a:solidFill>
              <a:latin typeface="Arial" charset="0"/>
              <a:ea typeface="Microsoft YaHei" charset="-122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97F827B-AE50-44D9-9772-A50B990CE29A}" type="slidenum">
              <a:rPr lang="en-US">
                <a:latin typeface="Calibri"/>
                <a:ea typeface="Microsoft YaHei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en-US">
              <a:latin typeface="Calibri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526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sldNum="0" hdr="0" ftr="0"/>
  <p:txStyles>
    <p:titleStyle>
      <a:lvl1pPr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57200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53464" y="2637602"/>
            <a:ext cx="3796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smtClean="0">
                <a:solidFill>
                  <a:srgbClr val="2C86BA"/>
                </a:solidFill>
              </a:rPr>
              <a:t>60</a:t>
            </a:r>
            <a:endParaRPr lang="en-US" sz="1500" b="1" dirty="0">
              <a:solidFill>
                <a:srgbClr val="2C86B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042025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Draft Policy ARIN-2014</a:t>
            </a:r>
            <a:r>
              <a:rPr lang="en-US" sz="4800" dirty="0" smtClean="0"/>
              <a:t>-4</a:t>
            </a:r>
          </a:p>
          <a:p>
            <a:pPr algn="ctr"/>
            <a:r>
              <a:rPr lang="en-US" sz="4800" dirty="0"/>
              <a:t>Remove 4.2.5 Web Hosting Policy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7638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2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/>
          <a:lstStyle/>
          <a:p>
            <a:r>
              <a:rPr lang="en-US" b="1" dirty="0" smtClean="0"/>
              <a:t>2014-4 History</a:t>
            </a:r>
            <a:endParaRPr lang="en-US" b="1" dirty="0"/>
          </a:p>
          <a:p>
            <a:pPr lvl="1"/>
            <a:r>
              <a:rPr lang="en-US" b="0" dirty="0" smtClean="0"/>
              <a:t>Origin: </a:t>
            </a:r>
            <a:r>
              <a:rPr lang="en-US" b="0" dirty="0"/>
              <a:t>ARIN-prop</a:t>
            </a:r>
            <a:r>
              <a:rPr lang="en-US" b="0"/>
              <a:t>-</a:t>
            </a:r>
            <a:r>
              <a:rPr lang="en-US" b="0" smtClean="0"/>
              <a:t>196 </a:t>
            </a:r>
            <a:r>
              <a:rPr lang="en-US" b="0" dirty="0" smtClean="0"/>
              <a:t>(Jan 2014)</a:t>
            </a:r>
          </a:p>
          <a:p>
            <a:pPr lvl="1"/>
            <a:r>
              <a:rPr lang="en-US" b="0" dirty="0" smtClean="0"/>
              <a:t>AC Shepherds: John Springer, Andrew </a:t>
            </a:r>
            <a:r>
              <a:rPr lang="en-US" b="0" dirty="0" err="1" smtClean="0"/>
              <a:t>Dul</a:t>
            </a:r>
            <a:endParaRPr lang="en-US" b="0" dirty="0" smtClean="0"/>
          </a:p>
          <a:p>
            <a:pPr lvl="1"/>
            <a:r>
              <a:rPr lang="en-US" b="0" dirty="0" smtClean="0"/>
              <a:t>AC accepted </a:t>
            </a:r>
            <a:r>
              <a:rPr lang="en-US" b="0" dirty="0"/>
              <a:t>as Draft Policy </a:t>
            </a:r>
            <a:r>
              <a:rPr lang="en-US" b="0" dirty="0" smtClean="0"/>
              <a:t>in January 2014</a:t>
            </a:r>
          </a:p>
          <a:p>
            <a:pPr lvl="1"/>
            <a:r>
              <a:rPr lang="en-US" b="0" dirty="0"/>
              <a:t>Draft Policy </a:t>
            </a:r>
            <a:r>
              <a:rPr lang="en-US" b="0" dirty="0" smtClean="0"/>
              <a:t>text</a:t>
            </a:r>
          </a:p>
          <a:p>
            <a:pPr lvl="2"/>
            <a:r>
              <a:rPr lang="en-US" dirty="0" smtClean="0"/>
              <a:t>Online </a:t>
            </a:r>
            <a:r>
              <a:rPr lang="en-US" dirty="0"/>
              <a:t>&amp; in Discussion Guide</a:t>
            </a:r>
          </a:p>
          <a:p>
            <a:pPr lvl="2"/>
            <a:r>
              <a:rPr lang="en-US" dirty="0"/>
              <a:t>https://</a:t>
            </a:r>
            <a:r>
              <a:rPr lang="en-US" dirty="0" err="1"/>
              <a:t>www.arin.net</a:t>
            </a:r>
            <a:r>
              <a:rPr lang="en-US" dirty="0"/>
              <a:t>/policy/proposals/</a:t>
            </a:r>
            <a:r>
              <a:rPr lang="en-US" dirty="0" smtClean="0"/>
              <a:t>2014_4.</a:t>
            </a:r>
            <a:r>
              <a:rPr lang="en-US" dirty="0"/>
              <a:t>html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293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>
                <a:solidFill>
                  <a:srgbClr val="2C86BA"/>
                </a:solidFill>
              </a:rPr>
              <a:pPr/>
              <a:t>3</a:t>
            </a:fld>
            <a:endParaRPr lang="en-US" dirty="0">
              <a:solidFill>
                <a:srgbClr val="2C86BA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57200" y="1170847"/>
            <a:ext cx="8229600" cy="5174526"/>
          </a:xfrm>
        </p:spPr>
        <p:txBody>
          <a:bodyPr>
            <a:normAutofit/>
          </a:bodyPr>
          <a:lstStyle/>
          <a:p>
            <a:r>
              <a:rPr lang="en-US" b="1" dirty="0" smtClean="0"/>
              <a:t>2014-4 – Work in Progress</a:t>
            </a:r>
            <a:endParaRPr lang="en-US" b="1" dirty="0"/>
          </a:p>
          <a:p>
            <a:pPr lvl="1"/>
            <a:r>
              <a:rPr lang="en-US" b="0" dirty="0"/>
              <a:t>Posted to PPML and presented for community </a:t>
            </a:r>
            <a:r>
              <a:rPr lang="en-US" b="0" dirty="0" smtClean="0"/>
              <a:t>discussion</a:t>
            </a:r>
          </a:p>
          <a:p>
            <a:pPr lvl="1"/>
            <a:r>
              <a:rPr lang="en-US" b="0" dirty="0" smtClean="0"/>
              <a:t>Advisory Council needs your feedback:</a:t>
            </a:r>
          </a:p>
          <a:p>
            <a:pPr lvl="2"/>
            <a:r>
              <a:rPr lang="en-US" u="sng" dirty="0" smtClean="0"/>
              <a:t>Is </a:t>
            </a:r>
            <a:r>
              <a:rPr lang="en-US" b="0" u="sng" dirty="0" smtClean="0"/>
              <a:t>it good number policy?</a:t>
            </a:r>
            <a:endParaRPr lang="en-US" b="0" u="sng" dirty="0"/>
          </a:p>
          <a:p>
            <a:pPr lvl="3"/>
            <a:r>
              <a:rPr lang="en-US" u="sng" dirty="0"/>
              <a:t>Fair and </a:t>
            </a:r>
            <a:r>
              <a:rPr lang="en-US" u="sng" dirty="0" smtClean="0"/>
              <a:t>Impartial?</a:t>
            </a:r>
            <a:endParaRPr lang="en-US" u="sng" dirty="0"/>
          </a:p>
          <a:p>
            <a:pPr lvl="3"/>
            <a:r>
              <a:rPr lang="en-US" u="sng" dirty="0"/>
              <a:t>Technically Sound?</a:t>
            </a:r>
          </a:p>
          <a:p>
            <a:pPr lvl="3"/>
            <a:r>
              <a:rPr lang="en-US" u="sng" dirty="0"/>
              <a:t>Supported by the Community</a:t>
            </a:r>
            <a:r>
              <a:rPr lang="en-US" u="sng" dirty="0" smtClean="0"/>
              <a:t>?</a:t>
            </a:r>
          </a:p>
          <a:p>
            <a:pPr lvl="2"/>
            <a:r>
              <a:rPr lang="en-US" dirty="0" smtClean="0"/>
              <a:t>Should the AC continue to work on this or get rid of it?</a:t>
            </a:r>
          </a:p>
          <a:p>
            <a:pPr lvl="1"/>
            <a:r>
              <a:rPr lang="en-US" dirty="0" smtClean="0"/>
              <a:t>Next: AC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59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Problem Statement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b="1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Problem </a:t>
            </a:r>
            <a:r>
              <a:rPr lang="en-US" sz="3200" b="1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Statement: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 “Section 4.2.5 is technology-specific language that is not current with modern network operation needs and practices. We should remove it to make NRPM clearer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.”</a:t>
            </a:r>
            <a:endParaRPr lang="en-US" sz="3200" dirty="0">
              <a:solidFill>
                <a:srgbClr val="000000"/>
              </a:solidFill>
              <a:latin typeface="Calibri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60564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Policy Statement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Remove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Section 4.2.5</a:t>
            </a:r>
          </a:p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Current NRPM Section 4.2.5</a:t>
            </a:r>
          </a:p>
          <a:p>
            <a:pPr marL="742950" lvl="1" indent="-285750"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i="1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When </a:t>
            </a:r>
            <a:r>
              <a:rPr lang="en-US" sz="3200" i="1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an ISP submits a request for IP address space to be used for IP-based web hosting, it will supply (for informational purposes only) its technical justification for this practice. ARIN will analyze this data continuously, evaluating the need for future policy change</a:t>
            </a:r>
            <a:r>
              <a:rPr lang="en-US" sz="3200" i="1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.</a:t>
            </a:r>
            <a:endParaRPr lang="en-US" sz="3200" i="1" dirty="0">
              <a:solidFill>
                <a:srgbClr val="000000"/>
              </a:solidFill>
              <a:latin typeface="Calibri" charset="0"/>
              <a:ea typeface="Microsoft YaHei" charset="-122"/>
            </a:endParaRPr>
          </a:p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.</a:t>
            </a:r>
          </a:p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  <a:ea typeface="Microsoft YaHei" charset="-122"/>
            </a:endParaRPr>
          </a:p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  <a:ea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91399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 dirty="0" smtClean="0"/>
              <a:t>History of proposal</a:t>
            </a:r>
            <a:r>
              <a:rPr lang="en-US" sz="4400" dirty="0"/>
              <a:t>	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457200" y="1152769"/>
            <a:ext cx="8229600" cy="54004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This Draft Policy is functionally identical to the last bullet item of Draft Policy 2013-7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– “NRPM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4 (IPv4) policy </a:t>
            </a: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cleanup”,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with the following differing problem statement:</a:t>
            </a:r>
          </a:p>
          <a:p>
            <a:pPr marL="742950" lvl="1" indent="-285750"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 “This information-gathering policy has been in place for a decade now with no resulting policy changes, and is no longer needed in light of IPv4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  <a:ea typeface="Microsoft YaHei" charset="-122"/>
              </a:rPr>
              <a:t>runout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.“</a:t>
            </a:r>
          </a:p>
          <a:p>
            <a:pPr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author of this Draft Policy “would like it submitted and considered entirely separately” from 2013-7. He “would like this specific cleanup to be considered independent of 2013-7.” </a:t>
            </a:r>
          </a:p>
        </p:txBody>
      </p:sp>
    </p:spTree>
    <p:extLst>
      <p:ext uri="{BB962C8B-B14F-4D97-AF65-F5344CB8AC3E}">
        <p14:creationId xmlns:p14="http://schemas.microsoft.com/office/powerpoint/2010/main" val="32426315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4400"/>
              <a:t>Discussion	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Any technical justifications submitted under NRPM 4.2.5 do not appear to have been analyzed.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This proposal asserts it is not necessary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to collect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this </a:t>
            </a:r>
            <a:r>
              <a:rPr lang="en-US" sz="32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information going </a:t>
            </a: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forward.</a:t>
            </a:r>
          </a:p>
          <a:p>
            <a:pPr marL="342900" indent="-341313" fontAlgn="base">
              <a:spcBef>
                <a:spcPts val="638"/>
              </a:spcBef>
              <a:spcAft>
                <a:spcPts val="1425"/>
              </a:spcAft>
              <a:buClr>
                <a:srgbClr val="000000"/>
              </a:buClr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Calibri" charset="0"/>
                <a:ea typeface="Microsoft YaHei" charset="-122"/>
              </a:rPr>
              <a:t>Does the community see a need for this information to still be collected and possibly analyzed?</a:t>
            </a:r>
            <a:endParaRPr lang="en-US" sz="3200" dirty="0">
              <a:solidFill>
                <a:srgbClr val="000000"/>
              </a:solidFill>
              <a:latin typeface="Calibri" charset="0"/>
              <a:ea typeface="Microsoft YaHei" charset="-122"/>
            </a:endParaRPr>
          </a:p>
          <a:p>
            <a:pPr marL="342900" indent="-341313" fontAlgn="base">
              <a:spcBef>
                <a:spcPts val="638"/>
              </a:spcBef>
              <a:spcAft>
                <a:spcPts val="1425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200" dirty="0">
                <a:solidFill>
                  <a:srgbClr val="000000"/>
                </a:solidFill>
                <a:latin typeface="Calibri" charset="0"/>
                <a:ea typeface="Microsoft YaHei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59438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381</Words>
  <Application>Microsoft Macintosh PowerPoint</Application>
  <PresentationFormat>On-screen Show (4:3)</PresentationFormat>
  <Paragraphs>40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Problem Statement</vt:lpstr>
      <vt:lpstr>Policy Statement</vt:lpstr>
      <vt:lpstr>History of proposal </vt:lpstr>
      <vt:lpstr>Discussion 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Einar Bohlin</cp:lastModifiedBy>
  <cp:revision>66</cp:revision>
  <cp:lastPrinted>2014-02-06T18:52:06Z</cp:lastPrinted>
  <dcterms:created xsi:type="dcterms:W3CDTF">2010-08-12T13:39:46Z</dcterms:created>
  <dcterms:modified xsi:type="dcterms:W3CDTF">2014-02-10T18:13:29Z</dcterms:modified>
</cp:coreProperties>
</file>