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306" r:id="rId3"/>
    <p:sldId id="307" r:id="rId4"/>
    <p:sldId id="263" r:id="rId5"/>
    <p:sldId id="295" r:id="rId6"/>
    <p:sldId id="308" r:id="rId7"/>
    <p:sldId id="309" r:id="rId8"/>
    <p:sldId id="310" r:id="rId9"/>
    <p:sldId id="279" r:id="rId10"/>
    <p:sldId id="291" r:id="rId11"/>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C0099"/>
    <a:srgbClr val="FF99CC"/>
    <a:srgbClr val="0066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76" autoAdjust="0"/>
  </p:normalViewPr>
  <p:slideViewPr>
    <p:cSldViewPr showGuides="1">
      <p:cViewPr>
        <p:scale>
          <a:sx n="100" d="100"/>
          <a:sy n="100" d="100"/>
        </p:scale>
        <p:origin x="-1944" y="-360"/>
      </p:cViewPr>
      <p:guideLst>
        <p:guide orient="horz" pos="2160"/>
        <p:guide pos="2880"/>
      </p:guideLst>
    </p:cSldViewPr>
  </p:slideViewPr>
  <p:notesTextViewPr>
    <p:cViewPr>
      <p:scale>
        <a:sx n="100" d="100"/>
        <a:sy n="100" d="100"/>
      </p:scale>
      <p:origin x="0" y="0"/>
    </p:cViewPr>
  </p:notesTextViewPr>
  <p:notesViewPr>
    <p:cSldViewPr showGuides="1">
      <p:cViewPr varScale="1">
        <p:scale>
          <a:sx n="80" d="100"/>
          <a:sy n="80" d="100"/>
        </p:scale>
        <p:origin x="-2106" y="-90"/>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82913" cy="465138"/>
          </a:xfrm>
          <a:prstGeom prst="rect">
            <a:avLst/>
          </a:prstGeom>
          <a:noFill/>
          <a:ln>
            <a:noFill/>
          </a:ln>
        </p:spPr>
        <p:txBody>
          <a:bodyPr vert="horz" wrap="square" lIns="92446" tIns="46223" rIns="92446" bIns="46223" anchor="t" anchorCtr="0" compatLnSpc="1"/>
          <a:lstStyle>
            <a:lvl1pPr marL="0" marR="0" lvl="0" indent="0" algn="l" defTabSz="924458" rtl="0" fontAlgn="auto" hangingPunct="1">
              <a:lnSpc>
                <a:spcPct val="100000"/>
              </a:lnSpc>
              <a:spcBef>
                <a:spcPts val="0"/>
              </a:spcBef>
              <a:spcAft>
                <a:spcPts val="0"/>
              </a:spcAft>
              <a:buNone/>
              <a:tabLst/>
              <a:defRPr lang="en-CA" sz="1200" b="0" i="0" u="none" strike="noStrike" kern="1200" cap="none" spc="0" baseline="0">
                <a:solidFill>
                  <a:srgbClr val="000000"/>
                </a:solidFill>
                <a:uFillTx/>
                <a:latin typeface="Calibri"/>
                <a:cs typeface="+mn-cs"/>
              </a:defRPr>
            </a:lvl1pPr>
          </a:lstStyle>
          <a:p>
            <a:pPr>
              <a:defRPr/>
            </a:pPr>
            <a:endParaRPr/>
          </a:p>
        </p:txBody>
      </p:sp>
      <p:sp>
        <p:nvSpPr>
          <p:cNvPr id="3" name="Date Placeholder 2"/>
          <p:cNvSpPr txBox="1">
            <a:spLocks noGrp="1"/>
          </p:cNvSpPr>
          <p:nvPr>
            <p:ph type="dt" idx="1"/>
          </p:nvPr>
        </p:nvSpPr>
        <p:spPr>
          <a:xfrm>
            <a:off x="3897313" y="0"/>
            <a:ext cx="2982912" cy="465138"/>
          </a:xfrm>
          <a:prstGeom prst="rect">
            <a:avLst/>
          </a:prstGeom>
          <a:noFill/>
          <a:ln>
            <a:noFill/>
          </a:ln>
        </p:spPr>
        <p:txBody>
          <a:bodyPr vert="horz" wrap="square" lIns="92446" tIns="46223" rIns="92446" bIns="46223" anchor="t" anchorCtr="0" compatLnSpc="1"/>
          <a:lstStyle>
            <a:lvl1pPr marL="0" marR="0" lvl="0" indent="0" algn="r" defTabSz="924458"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cs typeface="+mn-cs"/>
              </a:defRPr>
            </a:lvl1pPr>
          </a:lstStyle>
          <a:p>
            <a:pPr>
              <a:defRPr/>
            </a:pPr>
            <a:fld id="{E465A8A4-D517-43E3-9698-AF3C8F6E1092}" type="datetime1">
              <a:rPr/>
              <a:pPr>
                <a:defRPr/>
              </a:pPr>
              <a:t>10/2/2012</a:t>
            </a:fld>
            <a:endParaRPr lang="en-CA"/>
          </a:p>
        </p:txBody>
      </p:sp>
      <p:sp>
        <p:nvSpPr>
          <p:cNvPr id="22532" name="Slide Image Placeholder 3"/>
          <p:cNvSpPr>
            <a:spLocks noGrp="1" noRot="1" noChangeAspect="1"/>
          </p:cNvSpPr>
          <p:nvPr>
            <p:ph type="sldImg" idx="2"/>
          </p:nvPr>
        </p:nvSpPr>
        <p:spPr bwMode="auto">
          <a:xfrm>
            <a:off x="1117600" y="696913"/>
            <a:ext cx="4648200" cy="3486150"/>
          </a:xfrm>
          <a:prstGeom prst="rect">
            <a:avLst/>
          </a:prstGeom>
          <a:noFill/>
          <a:ln w="12701">
            <a:solidFill>
              <a:srgbClr val="000000"/>
            </a:solidFill>
            <a:miter lim="800000"/>
            <a:headEnd/>
            <a:tailEnd/>
          </a:ln>
        </p:spPr>
      </p:sp>
      <p:sp>
        <p:nvSpPr>
          <p:cNvPr id="5" name="Notes Placeholder 4"/>
          <p:cNvSpPr txBox="1">
            <a:spLocks noGrp="1"/>
          </p:cNvSpPr>
          <p:nvPr>
            <p:ph type="body" sz="quarter" idx="3"/>
          </p:nvPr>
        </p:nvSpPr>
        <p:spPr>
          <a:xfrm>
            <a:off x="688975" y="4416425"/>
            <a:ext cx="5505450" cy="4183063"/>
          </a:xfrm>
          <a:prstGeom prst="rect">
            <a:avLst/>
          </a:prstGeom>
          <a:noFill/>
          <a:ln>
            <a:noFill/>
          </a:ln>
        </p:spPr>
        <p:txBody>
          <a:bodyPr vert="horz" wrap="square" lIns="92446" tIns="46223" rIns="92446" bIns="46223"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txBox="1">
            <a:spLocks noGrp="1"/>
          </p:cNvSpPr>
          <p:nvPr>
            <p:ph type="ftr" sz="quarter" idx="4"/>
          </p:nvPr>
        </p:nvSpPr>
        <p:spPr>
          <a:xfrm>
            <a:off x="0" y="8829675"/>
            <a:ext cx="2982913" cy="465138"/>
          </a:xfrm>
          <a:prstGeom prst="rect">
            <a:avLst/>
          </a:prstGeom>
          <a:noFill/>
          <a:ln>
            <a:noFill/>
          </a:ln>
        </p:spPr>
        <p:txBody>
          <a:bodyPr vert="horz" wrap="square" lIns="92446" tIns="46223" rIns="92446" bIns="46223" anchor="b" anchorCtr="0" compatLnSpc="1"/>
          <a:lstStyle>
            <a:lvl1pPr marL="0" marR="0" lvl="0" indent="0" algn="l" defTabSz="924458" rtl="0" fontAlgn="auto" hangingPunct="1">
              <a:lnSpc>
                <a:spcPct val="100000"/>
              </a:lnSpc>
              <a:spcBef>
                <a:spcPts val="0"/>
              </a:spcBef>
              <a:spcAft>
                <a:spcPts val="0"/>
              </a:spcAft>
              <a:buNone/>
              <a:tabLst/>
              <a:defRPr lang="en-CA" sz="1200" b="0" i="0" u="none" strike="noStrike" kern="1200" cap="none" spc="0" baseline="0">
                <a:solidFill>
                  <a:srgbClr val="000000"/>
                </a:solidFill>
                <a:uFillTx/>
                <a:latin typeface="Calibri"/>
                <a:cs typeface="+mn-cs"/>
              </a:defRPr>
            </a:lvl1pPr>
          </a:lstStyle>
          <a:p>
            <a:pPr>
              <a:defRPr/>
            </a:pPr>
            <a:endParaRPr/>
          </a:p>
        </p:txBody>
      </p:sp>
      <p:sp>
        <p:nvSpPr>
          <p:cNvPr id="7" name="Slide Number Placeholder 6"/>
          <p:cNvSpPr txBox="1">
            <a:spLocks noGrp="1"/>
          </p:cNvSpPr>
          <p:nvPr>
            <p:ph type="sldNum" sz="quarter" idx="5"/>
          </p:nvPr>
        </p:nvSpPr>
        <p:spPr>
          <a:xfrm>
            <a:off x="3897313" y="8829675"/>
            <a:ext cx="2982912" cy="465138"/>
          </a:xfrm>
          <a:prstGeom prst="rect">
            <a:avLst/>
          </a:prstGeom>
          <a:noFill/>
          <a:ln>
            <a:noFill/>
          </a:ln>
        </p:spPr>
        <p:txBody>
          <a:bodyPr vert="horz" wrap="square" lIns="92446" tIns="46223" rIns="92446" bIns="46223" anchor="b" anchorCtr="0" compatLnSpc="1"/>
          <a:lstStyle>
            <a:lvl1pPr marL="0" marR="0" lvl="0" indent="0" algn="r" defTabSz="924458" rtl="0" fontAlgn="auto" hangingPunct="1">
              <a:lnSpc>
                <a:spcPct val="100000"/>
              </a:lnSpc>
              <a:spcBef>
                <a:spcPts val="0"/>
              </a:spcBef>
              <a:spcAft>
                <a:spcPts val="0"/>
              </a:spcAft>
              <a:buNone/>
              <a:tabLst/>
              <a:defRPr lang="en-CA" sz="1200" b="0" i="0" u="none" strike="noStrike" kern="1200" cap="none" spc="0" baseline="0">
                <a:solidFill>
                  <a:srgbClr val="000000"/>
                </a:solidFill>
                <a:uFillTx/>
                <a:latin typeface="Calibri"/>
                <a:cs typeface="+mn-cs"/>
              </a:defRPr>
            </a:lvl1pPr>
          </a:lstStyle>
          <a:p>
            <a:pPr>
              <a:defRPr/>
            </a:pPr>
            <a:fld id="{74A72120-E70C-4AA1-BB44-54D9F16FDC28}" type="slidenum">
              <a:rPr/>
              <a:pPr>
                <a:defRPr/>
              </a:pPr>
              <a:t>‹#›</a:t>
            </a:fld>
            <a:endParaRPr/>
          </a:p>
        </p:txBody>
      </p:sp>
    </p:spTree>
    <p:extLst>
      <p:ext uri="{BB962C8B-B14F-4D97-AF65-F5344CB8AC3E}">
        <p14:creationId xmlns:p14="http://schemas.microsoft.com/office/powerpoint/2010/main" val="98070137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lang="en-US" sz="1200" kern="1200">
        <a:solidFill>
          <a:srgbClr val="000000"/>
        </a:solidFill>
        <a:latin typeface="Calibri"/>
      </a:defRPr>
    </a:lvl1pPr>
    <a:lvl2pPr marL="457200" lvl="1" algn="l" rtl="0" eaLnBrk="0" fontAlgn="base" hangingPunct="0">
      <a:spcBef>
        <a:spcPct val="0"/>
      </a:spcBef>
      <a:spcAft>
        <a:spcPct val="0"/>
      </a:spcAft>
      <a:defRPr lang="en-US" sz="1200" kern="1200">
        <a:solidFill>
          <a:srgbClr val="000000"/>
        </a:solidFill>
        <a:latin typeface="Calibri"/>
      </a:defRPr>
    </a:lvl2pPr>
    <a:lvl3pPr marL="914400" lvl="2" algn="l" rtl="0" eaLnBrk="0" fontAlgn="base" hangingPunct="0">
      <a:spcBef>
        <a:spcPct val="0"/>
      </a:spcBef>
      <a:spcAft>
        <a:spcPct val="0"/>
      </a:spcAft>
      <a:defRPr lang="en-US" sz="1200" kern="1200">
        <a:solidFill>
          <a:srgbClr val="000000"/>
        </a:solidFill>
        <a:latin typeface="Calibri"/>
      </a:defRPr>
    </a:lvl3pPr>
    <a:lvl4pPr marL="1371600" lvl="3" algn="l" rtl="0" eaLnBrk="0" fontAlgn="base" hangingPunct="0">
      <a:spcBef>
        <a:spcPct val="0"/>
      </a:spcBef>
      <a:spcAft>
        <a:spcPct val="0"/>
      </a:spcAft>
      <a:defRPr lang="en-US" sz="1200" kern="1200">
        <a:solidFill>
          <a:srgbClr val="000000"/>
        </a:solidFill>
        <a:latin typeface="Calibri"/>
      </a:defRPr>
    </a:lvl4pPr>
    <a:lvl5pPr marL="1828800" lvl="4" algn="l" rtl="0" eaLnBrk="0" fontAlgn="base" hangingPunct="0">
      <a:spcBef>
        <a:spcPct val="0"/>
      </a:spcBef>
      <a:spcAft>
        <a:spcPct val="0"/>
      </a:spcAft>
      <a:defRPr lang="en-US"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7500" lnSpcReduction="20000"/>
          </a:bodyPr>
          <a:lstStyle/>
          <a:p>
            <a:pPr>
              <a:defRPr/>
            </a:pPr>
            <a:endParaRPr lang="en-CA" dirty="0"/>
          </a:p>
        </p:txBody>
      </p:sp>
      <p:sp>
        <p:nvSpPr>
          <p:cNvPr id="4" name="Slide Number Placeholder 3"/>
          <p:cNvSpPr>
            <a:spLocks noGrp="1"/>
          </p:cNvSpPr>
          <p:nvPr>
            <p:ph type="sldNum" sz="quarter" idx="5"/>
          </p:nvPr>
        </p:nvSpPr>
        <p:spPr/>
        <p:txBody>
          <a:bodyPr/>
          <a:lstStyle/>
          <a:p>
            <a:pPr>
              <a:defRPr/>
            </a:pPr>
            <a:fld id="{64A44BC3-C64A-4A94-917C-1FD0C6D4EB30}" type="slidenum">
              <a:rPr smtClean="0"/>
              <a:pPr>
                <a:defRPr/>
              </a:p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25000" lnSpcReduction="20000"/>
          </a:bodyPr>
          <a:lstStyle/>
          <a:p>
            <a:pPr>
              <a:defRPr/>
            </a:pPr>
            <a:endParaRPr lang="en-CA" dirty="0"/>
          </a:p>
        </p:txBody>
      </p:sp>
      <p:sp>
        <p:nvSpPr>
          <p:cNvPr id="4" name="Slide Number Placeholder 3"/>
          <p:cNvSpPr>
            <a:spLocks noGrp="1"/>
          </p:cNvSpPr>
          <p:nvPr>
            <p:ph type="sldNum" sz="quarter" idx="5"/>
          </p:nvPr>
        </p:nvSpPr>
        <p:spPr/>
        <p:txBody>
          <a:bodyPr/>
          <a:lstStyle/>
          <a:p>
            <a:pPr>
              <a:defRPr/>
            </a:pPr>
            <a:fld id="{1DA1694B-8743-46B7-9E8B-EC3F5FBBFA2C}" type="slidenum">
              <a:rPr smtClean="0"/>
              <a:pPr>
                <a:defRPr/>
              </a:p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CA" dirty="0"/>
          </a:p>
        </p:txBody>
      </p:sp>
      <p:sp>
        <p:nvSpPr>
          <p:cNvPr id="4" name="Slide Number Placeholder 3"/>
          <p:cNvSpPr>
            <a:spLocks noGrp="1"/>
          </p:cNvSpPr>
          <p:nvPr>
            <p:ph type="sldNum" sz="quarter" idx="5"/>
          </p:nvPr>
        </p:nvSpPr>
        <p:spPr/>
        <p:txBody>
          <a:bodyPr/>
          <a:lstStyle/>
          <a:p>
            <a:pPr>
              <a:defRPr/>
            </a:pPr>
            <a:fld id="{4EECAE8F-F733-48D6-8E6B-D51A27581682}" type="slidenum">
              <a:rPr smtClean="0"/>
              <a:pPr>
                <a:defRPr/>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32500" lnSpcReduction="20000"/>
          </a:bodyPr>
          <a:lstStyle/>
          <a:p>
            <a:pPr>
              <a:defRPr/>
            </a:pPr>
            <a:endParaRPr lang="en-CA" dirty="0"/>
          </a:p>
        </p:txBody>
      </p:sp>
      <p:sp>
        <p:nvSpPr>
          <p:cNvPr id="4" name="Slide Number Placeholder 3"/>
          <p:cNvSpPr>
            <a:spLocks noGrp="1"/>
          </p:cNvSpPr>
          <p:nvPr>
            <p:ph type="sldNum" sz="quarter" idx="5"/>
          </p:nvPr>
        </p:nvSpPr>
        <p:spPr/>
        <p:txBody>
          <a:bodyPr/>
          <a:lstStyle/>
          <a:p>
            <a:pPr>
              <a:defRPr/>
            </a:pPr>
            <a:fld id="{1AE8CCB5-04DA-4A19-8B69-86B834B77AF0}" type="slidenum">
              <a:rPr smtClean="0"/>
              <a:pPr>
                <a:defRPr/>
              </a:pPr>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 descr="C:\Users\sauvev\_VerO\PDR PPT\PPTDPR.jpg"/>
          <p:cNvPicPr>
            <a:picLocks noChangeAspect="1" noChangeArrowheads="1"/>
          </p:cNvPicPr>
          <p:nvPr userDrawn="1"/>
        </p:nvPicPr>
        <p:blipFill>
          <a:blip r:embed="rId2" cstate="print"/>
          <a:srcRect/>
          <a:stretch>
            <a:fillRect/>
          </a:stretch>
        </p:blipFill>
        <p:spPr bwMode="auto">
          <a:xfrm>
            <a:off x="-36513" y="0"/>
            <a:ext cx="9180513" cy="6858000"/>
          </a:xfrm>
          <a:prstGeom prst="rect">
            <a:avLst/>
          </a:prstGeom>
          <a:noFill/>
          <a:ln w="9525">
            <a:noFill/>
            <a:miter lim="800000"/>
            <a:headEnd/>
            <a:tailEnd/>
          </a:ln>
        </p:spPr>
      </p:pic>
      <p:sp>
        <p:nvSpPr>
          <p:cNvPr id="3" name="Title 1"/>
          <p:cNvSpPr txBox="1">
            <a:spLocks noGrp="1"/>
          </p:cNvSpPr>
          <p:nvPr>
            <p:ph type="title"/>
          </p:nvPr>
        </p:nvSpPr>
        <p:spPr>
          <a:xfrm>
            <a:off x="685800" y="1958974"/>
            <a:ext cx="7772400" cy="1470026"/>
          </a:xfrm>
        </p:spPr>
        <p:txBody>
          <a:bodyPr>
            <a:normAutofit/>
          </a:bodyPr>
          <a:lstStyle>
            <a:lvl1pPr algn="r">
              <a:defRPr/>
            </a:lvl1pPr>
          </a:lstStyle>
          <a:p>
            <a:pPr lvl="0"/>
            <a:r>
              <a:rPr lang="en-US" dirty="0" smtClean="0"/>
              <a:t>Click to edit Master title style</a:t>
            </a:r>
            <a:endParaRPr lang="en-CA" dirty="0"/>
          </a:p>
        </p:txBody>
      </p:sp>
      <p:sp>
        <p:nvSpPr>
          <p:cNvPr id="17" name="Text Placeholder 16"/>
          <p:cNvSpPr>
            <a:spLocks noGrp="1"/>
          </p:cNvSpPr>
          <p:nvPr>
            <p:ph type="body" sz="quarter" idx="13"/>
          </p:nvPr>
        </p:nvSpPr>
        <p:spPr>
          <a:xfrm>
            <a:off x="285720" y="5357826"/>
            <a:ext cx="2071688" cy="857250"/>
          </a:xfrm>
        </p:spPr>
        <p:txBody>
          <a:bodyPr/>
          <a:lstStyle>
            <a:lvl1pPr marL="0" indent="0">
              <a:spcBef>
                <a:spcPts val="300"/>
              </a:spcBef>
              <a:buNone/>
              <a:defRPr sz="1400" baseline="0">
                <a:solidFill>
                  <a:schemeClr val="tx1">
                    <a:lumMod val="75000"/>
                    <a:lumOff val="25000"/>
                  </a:schemeClr>
                </a:solidFill>
              </a:defRPr>
            </a:lvl1pPr>
            <a:lvl2pPr>
              <a:buNone/>
              <a:defRPr sz="1400"/>
            </a:lvl2pPr>
            <a:lvl3pPr>
              <a:buNone/>
              <a:defRPr sz="1400"/>
            </a:lvl3pPr>
            <a:lvl4pPr>
              <a:buNone/>
              <a:defRPr sz="1400"/>
            </a:lvl4pPr>
            <a:lvl5pPr>
              <a:buNone/>
              <a:defRPr sz="1400"/>
            </a:lvl5pPr>
          </a:lstStyle>
          <a:p>
            <a:pPr lvl="0"/>
            <a:r>
              <a:rPr lang="en-US" smtClean="0"/>
              <a:t>Click to edit Master text styles</a:t>
            </a:r>
          </a:p>
        </p:txBody>
      </p:sp>
      <p:sp>
        <p:nvSpPr>
          <p:cNvPr id="12" name="Text Placeholder 11"/>
          <p:cNvSpPr>
            <a:spLocks noGrp="1"/>
          </p:cNvSpPr>
          <p:nvPr>
            <p:ph type="body" sz="quarter" idx="17"/>
          </p:nvPr>
        </p:nvSpPr>
        <p:spPr>
          <a:xfrm>
            <a:off x="3214678" y="3429000"/>
            <a:ext cx="5241608" cy="1143000"/>
          </a:xfrm>
        </p:spPr>
        <p:txBody>
          <a:bodyPr>
            <a:normAutofit/>
          </a:bodyPr>
          <a:lstStyle>
            <a:lvl1pPr algn="r">
              <a:buNone/>
              <a:defRPr>
                <a:solidFill>
                  <a:schemeClr val="tx1">
                    <a:lumMod val="50000"/>
                    <a:lumOff val="50000"/>
                  </a:schemeClr>
                </a:solidFill>
              </a:defRPr>
            </a:lvl1pPr>
          </a:lstStyle>
          <a:p>
            <a:pPr lvl="0"/>
            <a:r>
              <a:rPr lang="en-US" dirty="0" smtClean="0"/>
              <a:t>Click to edit Master text styles</a:t>
            </a:r>
          </a:p>
        </p:txBody>
      </p:sp>
      <p:sp>
        <p:nvSpPr>
          <p:cNvPr id="6" name="Slide Number Placeholder 5"/>
          <p:cNvSpPr txBox="1">
            <a:spLocks noGrp="1"/>
          </p:cNvSpPr>
          <p:nvPr>
            <p:ph type="sldNum" sz="quarter" idx="18"/>
          </p:nvPr>
        </p:nvSpPr>
        <p:spPr/>
        <p:txBody>
          <a:bodyPr/>
          <a:lstStyle>
            <a:lvl1pPr>
              <a:defRPr/>
            </a:lvl1pPr>
          </a:lstStyle>
          <a:p>
            <a:pPr>
              <a:defRPr/>
            </a:pPr>
            <a:fld id="{D0BB1639-6E28-4F73-BF3C-AB349FDFE01A}" type="slidenum">
              <a:rPr/>
              <a:pPr>
                <a:defRPr/>
              </a:pPr>
              <a:t>‹#›</a:t>
            </a:fld>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12"/>
          <p:cNvGrpSpPr>
            <a:grpSpLocks/>
          </p:cNvGrpSpPr>
          <p:nvPr userDrawn="1"/>
        </p:nvGrpSpPr>
        <p:grpSpPr bwMode="auto">
          <a:xfrm>
            <a:off x="8316913" y="6061075"/>
            <a:ext cx="792162" cy="796925"/>
            <a:chOff x="8244408" y="5988415"/>
            <a:chExt cx="864096" cy="869585"/>
          </a:xfrm>
        </p:grpSpPr>
        <p:pic>
          <p:nvPicPr>
            <p:cNvPr id="5" name="Picture 4" descr="C:\Users\sauvev\_VerO\PDR PPT\2\logo-01.jpg"/>
            <p:cNvPicPr>
              <a:picLocks noChangeAspect="1" noChangeArrowheads="1"/>
            </p:cNvPicPr>
            <p:nvPr userDrawn="1"/>
          </p:nvPicPr>
          <p:blipFill>
            <a:blip r:embed="rId2" cstate="print"/>
            <a:srcRect/>
            <a:stretch>
              <a:fillRect/>
            </a:stretch>
          </p:blipFill>
          <p:spPr bwMode="auto">
            <a:xfrm>
              <a:off x="8244408" y="5988415"/>
              <a:ext cx="864096" cy="869585"/>
            </a:xfrm>
            <a:prstGeom prst="rect">
              <a:avLst/>
            </a:prstGeom>
            <a:noFill/>
            <a:ln w="9525">
              <a:noFill/>
              <a:miter lim="800000"/>
              <a:headEnd/>
              <a:tailEnd/>
            </a:ln>
          </p:spPr>
        </p:pic>
        <p:sp>
          <p:nvSpPr>
            <p:cNvPr id="6" name="Oval 5"/>
            <p:cNvSpPr/>
            <p:nvPr userDrawn="1"/>
          </p:nvSpPr>
          <p:spPr>
            <a:xfrm>
              <a:off x="8571691" y="6319274"/>
              <a:ext cx="195678" cy="199207"/>
            </a:xfrm>
            <a:prstGeom prst="ellipse">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sp>
        <p:nvSpPr>
          <p:cNvPr id="2" name="Title 1"/>
          <p:cNvSpPr txBox="1">
            <a:spLocks noGrp="1"/>
          </p:cNvSpPr>
          <p:nvPr>
            <p:ph type="title"/>
          </p:nvPr>
        </p:nvSpPr>
        <p:spPr/>
        <p:txBody>
          <a:bodyPr/>
          <a:lstStyle>
            <a:lvl1pPr>
              <a:defRPr/>
            </a:lvl1pPr>
          </a:lstStyle>
          <a:p>
            <a:pPr lvl="0"/>
            <a:r>
              <a:rPr lang="en-US" smtClean="0"/>
              <a:t>Click to edit Master title style</a:t>
            </a:r>
            <a:endParaRPr lang="en-CA"/>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txBox="1">
            <a:spLocks noGrp="1"/>
          </p:cNvSpPr>
          <p:nvPr>
            <p:ph type="dt" sz="half" idx="10"/>
          </p:nvPr>
        </p:nvSpPr>
        <p:spPr/>
        <p:txBody>
          <a:bodyPr/>
          <a:lstStyle>
            <a:lvl1pPr>
              <a:defRPr/>
            </a:lvl1pPr>
          </a:lstStyle>
          <a:p>
            <a:pPr>
              <a:defRPr/>
            </a:pPr>
            <a:fld id="{D534D0E1-10CC-4401-ABD5-915D6F103CE5}" type="datetime3">
              <a:rPr/>
              <a:pPr>
                <a:defRPr/>
              </a:pPr>
              <a:t>2 October 2012</a:t>
            </a:fld>
            <a:endParaRPr lang="en-CA"/>
          </a:p>
        </p:txBody>
      </p:sp>
      <p:sp>
        <p:nvSpPr>
          <p:cNvPr id="8" name="Footer Placeholder 4"/>
          <p:cNvSpPr txBox="1">
            <a:spLocks noGrp="1"/>
          </p:cNvSpPr>
          <p:nvPr>
            <p:ph type="ftr" sz="quarter" idx="11"/>
          </p:nvPr>
        </p:nvSpPr>
        <p:spPr/>
        <p:txBody>
          <a:bodyPr/>
          <a:lstStyle>
            <a:lvl1pPr>
              <a:defRPr/>
            </a:lvl1pPr>
          </a:lstStyle>
          <a:p>
            <a:pPr>
              <a:defRPr/>
            </a:pPr>
            <a:r>
              <a:t>- PROTECTED -</a:t>
            </a:r>
          </a:p>
        </p:txBody>
      </p:sp>
      <p:sp>
        <p:nvSpPr>
          <p:cNvPr id="9" name="Slide Number Placeholder 5"/>
          <p:cNvSpPr txBox="1">
            <a:spLocks noGrp="1"/>
          </p:cNvSpPr>
          <p:nvPr>
            <p:ph type="sldNum" sz="quarter" idx="12"/>
          </p:nvPr>
        </p:nvSpPr>
        <p:spPr/>
        <p:txBody>
          <a:bodyPr/>
          <a:lstStyle>
            <a:lvl1pPr>
              <a:defRPr/>
            </a:lvl1pPr>
          </a:lstStyle>
          <a:p>
            <a:pPr>
              <a:defRPr/>
            </a:pPr>
            <a:fld id="{0189100B-4AC4-4B6E-9B2C-41916DDAE756}" type="slidenum">
              <a:rPr/>
              <a:pPr>
                <a:defRPr/>
              </a:pPr>
              <a:t>‹#›</a:t>
            </a:fld>
            <a:endParaRPr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smtClean="0"/>
              <a:t>Click to edit Master title style</a:t>
            </a:r>
            <a:endParaRPr lang="en-CA"/>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txBox="1">
            <a:spLocks noGrp="1"/>
          </p:cNvSpPr>
          <p:nvPr>
            <p:ph type="dt" sz="half" idx="10"/>
          </p:nvPr>
        </p:nvSpPr>
        <p:spPr>
          <a:ln/>
        </p:spPr>
        <p:txBody>
          <a:bodyPr/>
          <a:lstStyle>
            <a:lvl1pPr>
              <a:defRPr/>
            </a:lvl1pPr>
          </a:lstStyle>
          <a:p>
            <a:pPr>
              <a:defRPr/>
            </a:pPr>
            <a:fld id="{7ABEE8FB-9873-4C17-B910-46469A672A7E}" type="datetime3">
              <a:rPr/>
              <a:pPr>
                <a:defRPr/>
              </a:pPr>
              <a:t>2 October 2012</a:t>
            </a:fld>
            <a:endParaRPr lang="en-CA"/>
          </a:p>
        </p:txBody>
      </p:sp>
      <p:sp>
        <p:nvSpPr>
          <p:cNvPr id="5" name="Footer Placeholder 4"/>
          <p:cNvSpPr txBox="1">
            <a:spLocks noGrp="1"/>
          </p:cNvSpPr>
          <p:nvPr>
            <p:ph type="ftr" sz="quarter" idx="11"/>
          </p:nvPr>
        </p:nvSpPr>
        <p:spPr>
          <a:ln/>
        </p:spPr>
        <p:txBody>
          <a:bodyPr/>
          <a:lstStyle>
            <a:lvl1pPr>
              <a:defRPr/>
            </a:lvl1pPr>
          </a:lstStyle>
          <a:p>
            <a:pPr>
              <a:defRPr/>
            </a:pPr>
            <a:r>
              <a:t>- PROTECTED -</a:t>
            </a:r>
          </a:p>
        </p:txBody>
      </p:sp>
      <p:sp>
        <p:nvSpPr>
          <p:cNvPr id="6" name="Slide Number Placeholder 5"/>
          <p:cNvSpPr txBox="1">
            <a:spLocks noGrp="1"/>
          </p:cNvSpPr>
          <p:nvPr>
            <p:ph type="sldNum" sz="quarter" idx="12"/>
          </p:nvPr>
        </p:nvSpPr>
        <p:spPr>
          <a:ln/>
        </p:spPr>
        <p:txBody>
          <a:bodyPr/>
          <a:lstStyle>
            <a:lvl1pPr>
              <a:defRPr/>
            </a:lvl1pPr>
          </a:lstStyle>
          <a:p>
            <a:pPr>
              <a:defRPr/>
            </a:pPr>
            <a:fld id="{EDE1EA41-B64B-4DDF-8B5D-43DE12899362}" type="slidenum">
              <a:rPr/>
              <a:pPr>
                <a:defRPr/>
              </a:pPr>
              <a:t>‹#›</a:t>
            </a:fld>
            <a:endParaRPr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Content Placeholder 3" descr="PPTDPR2.jpg"/>
          <p:cNvPicPr>
            <a:picLocks noChangeAspect="1"/>
          </p:cNvPicPr>
          <p:nvPr/>
        </p:nvPicPr>
        <p:blipFill>
          <a:blip r:embed="rId2" cstate="print"/>
          <a:srcRect/>
          <a:stretch>
            <a:fillRect/>
          </a:stretch>
        </p:blipFill>
        <p:spPr bwMode="auto">
          <a:xfrm>
            <a:off x="0" y="0"/>
            <a:ext cx="9144000" cy="1643063"/>
          </a:xfrm>
          <a:prstGeom prst="rect">
            <a:avLst/>
          </a:prstGeom>
          <a:noFill/>
          <a:ln w="9525">
            <a:noFill/>
            <a:miter lim="800000"/>
            <a:headEnd/>
            <a:tailEnd/>
          </a:ln>
        </p:spPr>
      </p:pic>
      <p:grpSp>
        <p:nvGrpSpPr>
          <p:cNvPr id="6" name="Group 12"/>
          <p:cNvGrpSpPr>
            <a:grpSpLocks/>
          </p:cNvGrpSpPr>
          <p:nvPr userDrawn="1"/>
        </p:nvGrpSpPr>
        <p:grpSpPr bwMode="auto">
          <a:xfrm>
            <a:off x="8316913" y="6061075"/>
            <a:ext cx="792162" cy="796925"/>
            <a:chOff x="8244408" y="5988415"/>
            <a:chExt cx="864096" cy="869585"/>
          </a:xfrm>
        </p:grpSpPr>
        <p:pic>
          <p:nvPicPr>
            <p:cNvPr id="7" name="Picture 4" descr="C:\Users\sauvev\_VerO\PDR PPT\2\logo-01.jpg"/>
            <p:cNvPicPr>
              <a:picLocks noChangeAspect="1" noChangeArrowheads="1"/>
            </p:cNvPicPr>
            <p:nvPr userDrawn="1"/>
          </p:nvPicPr>
          <p:blipFill>
            <a:blip r:embed="rId3" cstate="print"/>
            <a:srcRect/>
            <a:stretch>
              <a:fillRect/>
            </a:stretch>
          </p:blipFill>
          <p:spPr bwMode="auto">
            <a:xfrm>
              <a:off x="8244408" y="5988415"/>
              <a:ext cx="864096" cy="869585"/>
            </a:xfrm>
            <a:prstGeom prst="rect">
              <a:avLst/>
            </a:prstGeom>
            <a:noFill/>
            <a:ln w="9525">
              <a:noFill/>
              <a:miter lim="800000"/>
              <a:headEnd/>
              <a:tailEnd/>
            </a:ln>
          </p:spPr>
        </p:pic>
        <p:sp>
          <p:nvSpPr>
            <p:cNvPr id="8" name="Oval 7"/>
            <p:cNvSpPr/>
            <p:nvPr userDrawn="1"/>
          </p:nvSpPr>
          <p:spPr>
            <a:xfrm>
              <a:off x="8571691" y="6319274"/>
              <a:ext cx="195678" cy="199207"/>
            </a:xfrm>
            <a:prstGeom prst="ellipse">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sp>
        <p:nvSpPr>
          <p:cNvPr id="3" name="Title 1"/>
          <p:cNvSpPr txBox="1">
            <a:spLocks noGrp="1"/>
          </p:cNvSpPr>
          <p:nvPr>
            <p:ph type="title"/>
          </p:nvPr>
        </p:nvSpPr>
        <p:spPr>
          <a:xfrm>
            <a:off x="2357422" y="-24"/>
            <a:ext cx="6786610" cy="1000132"/>
          </a:xfrm>
        </p:spPr>
        <p:txBody>
          <a:bodyPr/>
          <a:lstStyle>
            <a:lvl1pPr algn="l">
              <a:defRPr sz="3600"/>
            </a:lvl1pPr>
          </a:lstStyle>
          <a:p>
            <a:pPr lvl="0"/>
            <a:r>
              <a:rPr lang="en-US" dirty="0" smtClean="0"/>
              <a:t>Click to edit Master title style</a:t>
            </a:r>
            <a:endParaRPr lang="en-CA" dirty="0"/>
          </a:p>
        </p:txBody>
      </p:sp>
      <p:sp>
        <p:nvSpPr>
          <p:cNvPr id="4" name="Content Placeholder 2"/>
          <p:cNvSpPr txBox="1">
            <a:spLocks noGrp="1"/>
          </p:cNvSpPr>
          <p:nvPr>
            <p:ph idx="1"/>
          </p:nvPr>
        </p:nvSpPr>
        <p:spPr>
          <a:xfrm>
            <a:off x="457200" y="1357298"/>
            <a:ext cx="8229600" cy="4929222"/>
          </a:xfrm>
        </p:spPr>
        <p:txBody>
          <a:bodyPr>
            <a:normAutofit/>
          </a:bodyPr>
          <a:lstStyle>
            <a:lvl1pPr>
              <a:buClr>
                <a:schemeClr val="accent2">
                  <a:lumMod val="50000"/>
                </a:schemeClr>
              </a:buClr>
              <a:defRPr>
                <a:solidFill>
                  <a:schemeClr val="tx1">
                    <a:lumMod val="75000"/>
                    <a:lumOff val="25000"/>
                  </a:schemeClr>
                </a:solidFill>
              </a:defRPr>
            </a:lvl1pPr>
            <a:lvl2pPr>
              <a:buClr>
                <a:schemeClr val="tx1">
                  <a:lumMod val="50000"/>
                  <a:lumOff val="50000"/>
                </a:schemeClr>
              </a:buClr>
              <a:defRPr>
                <a:solidFill>
                  <a:schemeClr val="tx1">
                    <a:lumMod val="75000"/>
                    <a:lumOff val="25000"/>
                  </a:schemeClr>
                </a:solidFill>
              </a:defRPr>
            </a:lvl2pPr>
            <a:lvl3pPr>
              <a:buClr>
                <a:schemeClr val="accent1">
                  <a:lumMod val="75000"/>
                </a:schemeClr>
              </a:buCl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9" name="Footer Placeholder 4"/>
          <p:cNvSpPr txBox="1">
            <a:spLocks noGrp="1"/>
          </p:cNvSpPr>
          <p:nvPr>
            <p:ph type="ftr" sz="quarter" idx="10"/>
          </p:nvPr>
        </p:nvSpPr>
        <p:spPr/>
        <p:txBody>
          <a:bodyPr/>
          <a:lstStyle>
            <a:lvl1pPr>
              <a:defRPr/>
            </a:lvl1pPr>
          </a:lstStyle>
          <a:p>
            <a:pPr>
              <a:defRPr/>
            </a:pPr>
            <a:r>
              <a:t>- PROTECTED -</a:t>
            </a:r>
          </a:p>
        </p:txBody>
      </p:sp>
      <p:sp>
        <p:nvSpPr>
          <p:cNvPr id="10" name="Date Placeholder 3"/>
          <p:cNvSpPr txBox="1">
            <a:spLocks noGrp="1"/>
          </p:cNvSpPr>
          <p:nvPr>
            <p:ph type="dt" sz="half" idx="11"/>
          </p:nvPr>
        </p:nvSpPr>
        <p:spPr/>
        <p:txBody>
          <a:bodyPr/>
          <a:lstStyle>
            <a:lvl1pPr>
              <a:defRPr>
                <a:solidFill>
                  <a:schemeClr val="tx1"/>
                </a:solidFill>
              </a:defRPr>
            </a:lvl1pPr>
          </a:lstStyle>
          <a:p>
            <a:pPr>
              <a:defRPr/>
            </a:pPr>
            <a:fld id="{2C50B6AE-4638-4FDF-9671-F91B14E4EC4E}" type="datetime3">
              <a:rPr/>
              <a:pPr>
                <a:defRPr/>
              </a:pPr>
              <a:t>2 October 2012</a:t>
            </a:fld>
            <a:endParaRPr lang="en-CA" dirty="0"/>
          </a:p>
        </p:txBody>
      </p:sp>
      <p:sp>
        <p:nvSpPr>
          <p:cNvPr id="11" name="Slide Number Placeholder 5"/>
          <p:cNvSpPr txBox="1">
            <a:spLocks noGrp="1"/>
          </p:cNvSpPr>
          <p:nvPr>
            <p:ph type="sldNum" sz="quarter" idx="12"/>
          </p:nvPr>
        </p:nvSpPr>
        <p:spPr/>
        <p:txBody>
          <a:bodyPr/>
          <a:lstStyle>
            <a:lvl1pPr>
              <a:defRPr>
                <a:solidFill>
                  <a:schemeClr val="tx1"/>
                </a:solidFill>
              </a:defRPr>
            </a:lvl1pPr>
          </a:lstStyle>
          <a:p>
            <a:pPr>
              <a:defRPr/>
            </a:pPr>
            <a:fld id="{B7B16029-D235-439D-A695-7857DEDBE221}" type="slidenum">
              <a:rPr/>
              <a:pPr>
                <a:defRPr/>
              </a:pPr>
              <a:t>‹#›</a:t>
            </a:fld>
            <a:endParaRPr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Content Placeholder 3" descr="PPTDPR2.jpg"/>
          <p:cNvPicPr>
            <a:picLocks noChangeAspect="1"/>
          </p:cNvPicPr>
          <p:nvPr userDrawn="1"/>
        </p:nvPicPr>
        <p:blipFill>
          <a:blip r:embed="rId2" cstate="print"/>
          <a:srcRect/>
          <a:stretch>
            <a:fillRect/>
          </a:stretch>
        </p:blipFill>
        <p:spPr bwMode="auto">
          <a:xfrm>
            <a:off x="0" y="0"/>
            <a:ext cx="9144000" cy="1643063"/>
          </a:xfrm>
          <a:prstGeom prst="rect">
            <a:avLst/>
          </a:prstGeom>
          <a:noFill/>
          <a:ln w="9525">
            <a:noFill/>
            <a:miter lim="800000"/>
            <a:headEnd/>
            <a:tailEnd/>
          </a:ln>
        </p:spPr>
      </p:pic>
      <p:grpSp>
        <p:nvGrpSpPr>
          <p:cNvPr id="5" name="Group 12"/>
          <p:cNvGrpSpPr>
            <a:grpSpLocks/>
          </p:cNvGrpSpPr>
          <p:nvPr userDrawn="1"/>
        </p:nvGrpSpPr>
        <p:grpSpPr bwMode="auto">
          <a:xfrm>
            <a:off x="8316913" y="6061075"/>
            <a:ext cx="792162" cy="796925"/>
            <a:chOff x="8244408" y="5988415"/>
            <a:chExt cx="864096" cy="869585"/>
          </a:xfrm>
        </p:grpSpPr>
        <p:pic>
          <p:nvPicPr>
            <p:cNvPr id="6" name="Picture 4" descr="C:\Users\sauvev\_VerO\PDR PPT\2\logo-01.jpg"/>
            <p:cNvPicPr>
              <a:picLocks noChangeAspect="1" noChangeArrowheads="1"/>
            </p:cNvPicPr>
            <p:nvPr userDrawn="1"/>
          </p:nvPicPr>
          <p:blipFill>
            <a:blip r:embed="rId3" cstate="print"/>
            <a:srcRect/>
            <a:stretch>
              <a:fillRect/>
            </a:stretch>
          </p:blipFill>
          <p:spPr bwMode="auto">
            <a:xfrm>
              <a:off x="8244408" y="5988415"/>
              <a:ext cx="864096" cy="869585"/>
            </a:xfrm>
            <a:prstGeom prst="rect">
              <a:avLst/>
            </a:prstGeom>
            <a:noFill/>
            <a:ln w="9525">
              <a:noFill/>
              <a:miter lim="800000"/>
              <a:headEnd/>
              <a:tailEnd/>
            </a:ln>
          </p:spPr>
        </p:pic>
        <p:sp>
          <p:nvSpPr>
            <p:cNvPr id="7" name="Oval 6"/>
            <p:cNvSpPr/>
            <p:nvPr userDrawn="1"/>
          </p:nvSpPr>
          <p:spPr>
            <a:xfrm>
              <a:off x="8571691" y="6319274"/>
              <a:ext cx="195678" cy="199207"/>
            </a:xfrm>
            <a:prstGeom prst="ellipse">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sp>
        <p:nvSpPr>
          <p:cNvPr id="2" name="Title 1"/>
          <p:cNvSpPr txBox="1">
            <a:spLocks noGrp="1"/>
          </p:cNvSpPr>
          <p:nvPr>
            <p:ph type="title"/>
          </p:nvPr>
        </p:nvSpPr>
        <p:spPr>
          <a:xfrm>
            <a:off x="722311" y="4406895"/>
            <a:ext cx="7772400" cy="1362071"/>
          </a:xfrm>
        </p:spPr>
        <p:txBody>
          <a:bodyPr anchor="t">
            <a:normAutofit/>
          </a:bodyPr>
          <a:lstStyle>
            <a:lvl1pPr algn="l">
              <a:defRPr sz="4000" b="1" cap="all"/>
            </a:lvl1pPr>
          </a:lstStyle>
          <a:p>
            <a:pPr lvl="0"/>
            <a:r>
              <a:rPr lang="en-US" dirty="0" smtClean="0"/>
              <a:t>Click to edit Master title style</a:t>
            </a:r>
            <a:endParaRPr lang="en-CA" dirty="0"/>
          </a:p>
        </p:txBody>
      </p:sp>
      <p:sp>
        <p:nvSpPr>
          <p:cNvPr id="3" name="Text Placeholder 2"/>
          <p:cNvSpPr txBox="1">
            <a:spLocks noGrp="1"/>
          </p:cNvSpPr>
          <p:nvPr>
            <p:ph type="body" idx="1"/>
          </p:nvPr>
        </p:nvSpPr>
        <p:spPr>
          <a:xfrm>
            <a:off x="722311" y="2906713"/>
            <a:ext cx="7772400" cy="1500182"/>
          </a:xfrm>
        </p:spPr>
        <p:txBody>
          <a:bodyPr anchor="b">
            <a:normAutofit/>
          </a:bodyPr>
          <a:lstStyle>
            <a:lvl1pPr marL="0" indent="0">
              <a:spcBef>
                <a:spcPts val="500"/>
              </a:spcBef>
              <a:buNone/>
              <a:defRPr sz="2000">
                <a:solidFill>
                  <a:srgbClr val="898989"/>
                </a:solidFill>
              </a:defRPr>
            </a:lvl1pPr>
          </a:lstStyle>
          <a:p>
            <a:pPr lvl="0"/>
            <a:r>
              <a:rPr lang="en-US" dirty="0" smtClean="0"/>
              <a:t>Click to edit Master text styles</a:t>
            </a:r>
          </a:p>
        </p:txBody>
      </p:sp>
      <p:sp>
        <p:nvSpPr>
          <p:cNvPr id="8" name="Date Placeholder 3"/>
          <p:cNvSpPr txBox="1">
            <a:spLocks noGrp="1"/>
          </p:cNvSpPr>
          <p:nvPr>
            <p:ph type="dt" sz="half" idx="10"/>
          </p:nvPr>
        </p:nvSpPr>
        <p:spPr/>
        <p:txBody>
          <a:bodyPr/>
          <a:lstStyle>
            <a:lvl1pPr>
              <a:defRPr>
                <a:solidFill>
                  <a:schemeClr val="tx1"/>
                </a:solidFill>
              </a:defRPr>
            </a:lvl1pPr>
          </a:lstStyle>
          <a:p>
            <a:pPr>
              <a:defRPr/>
            </a:pPr>
            <a:fld id="{91B14AD2-5A65-4990-A50A-96C90D7C0E48}" type="datetime3">
              <a:rPr/>
              <a:pPr>
                <a:defRPr/>
              </a:pPr>
              <a:t>2 October 2012</a:t>
            </a:fld>
            <a:endParaRPr lang="en-CA"/>
          </a:p>
        </p:txBody>
      </p:sp>
      <p:sp>
        <p:nvSpPr>
          <p:cNvPr id="9" name="Footer Placeholder 4"/>
          <p:cNvSpPr txBox="1">
            <a:spLocks noGrp="1"/>
          </p:cNvSpPr>
          <p:nvPr>
            <p:ph type="ftr" sz="quarter" idx="11"/>
          </p:nvPr>
        </p:nvSpPr>
        <p:spPr/>
        <p:txBody>
          <a:bodyPr/>
          <a:lstStyle>
            <a:lvl1pPr>
              <a:defRPr/>
            </a:lvl1pPr>
          </a:lstStyle>
          <a:p>
            <a:pPr>
              <a:defRPr/>
            </a:pPr>
            <a:r>
              <a:t>- PROTECTED -</a:t>
            </a:r>
          </a:p>
        </p:txBody>
      </p:sp>
      <p:sp>
        <p:nvSpPr>
          <p:cNvPr id="10" name="Slide Number Placeholder 5"/>
          <p:cNvSpPr txBox="1">
            <a:spLocks noGrp="1"/>
          </p:cNvSpPr>
          <p:nvPr>
            <p:ph type="sldNum" sz="quarter" idx="12"/>
          </p:nvPr>
        </p:nvSpPr>
        <p:spPr/>
        <p:txBody>
          <a:bodyPr/>
          <a:lstStyle>
            <a:lvl1pPr>
              <a:defRPr>
                <a:solidFill>
                  <a:schemeClr val="tx1"/>
                </a:solidFill>
              </a:defRPr>
            </a:lvl1pPr>
          </a:lstStyle>
          <a:p>
            <a:pPr>
              <a:defRPr/>
            </a:pPr>
            <a:fld id="{9250D33F-AD83-4ACA-8039-E29AC193AF26}" type="slidenum">
              <a:rPr/>
              <a:pPr>
                <a:defRPr/>
              </a:pPr>
              <a:t>‹#›</a:t>
            </a:fld>
            <a:endParaRPr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Content Placeholder 3" descr="PPTDPR2.jpg"/>
          <p:cNvPicPr>
            <a:picLocks noChangeAspect="1"/>
          </p:cNvPicPr>
          <p:nvPr userDrawn="1"/>
        </p:nvPicPr>
        <p:blipFill>
          <a:blip r:embed="rId2" cstate="print"/>
          <a:srcRect/>
          <a:stretch>
            <a:fillRect/>
          </a:stretch>
        </p:blipFill>
        <p:spPr bwMode="auto">
          <a:xfrm>
            <a:off x="0" y="0"/>
            <a:ext cx="9144000" cy="1643063"/>
          </a:xfrm>
          <a:prstGeom prst="rect">
            <a:avLst/>
          </a:prstGeom>
          <a:noFill/>
          <a:ln w="9525">
            <a:noFill/>
            <a:miter lim="800000"/>
            <a:headEnd/>
            <a:tailEnd/>
          </a:ln>
        </p:spPr>
      </p:pic>
      <p:grpSp>
        <p:nvGrpSpPr>
          <p:cNvPr id="6" name="Group 12"/>
          <p:cNvGrpSpPr>
            <a:grpSpLocks/>
          </p:cNvGrpSpPr>
          <p:nvPr userDrawn="1"/>
        </p:nvGrpSpPr>
        <p:grpSpPr bwMode="auto">
          <a:xfrm>
            <a:off x="8316913" y="6061075"/>
            <a:ext cx="792162" cy="796925"/>
            <a:chOff x="8244408" y="5988415"/>
            <a:chExt cx="864096" cy="869585"/>
          </a:xfrm>
        </p:grpSpPr>
        <p:pic>
          <p:nvPicPr>
            <p:cNvPr id="7" name="Picture 4" descr="C:\Users\sauvev\_VerO\PDR PPT\2\logo-01.jpg"/>
            <p:cNvPicPr>
              <a:picLocks noChangeAspect="1" noChangeArrowheads="1"/>
            </p:cNvPicPr>
            <p:nvPr userDrawn="1"/>
          </p:nvPicPr>
          <p:blipFill>
            <a:blip r:embed="rId3" cstate="print"/>
            <a:srcRect/>
            <a:stretch>
              <a:fillRect/>
            </a:stretch>
          </p:blipFill>
          <p:spPr bwMode="auto">
            <a:xfrm>
              <a:off x="8244408" y="5988415"/>
              <a:ext cx="864096" cy="869585"/>
            </a:xfrm>
            <a:prstGeom prst="rect">
              <a:avLst/>
            </a:prstGeom>
            <a:noFill/>
            <a:ln w="9525">
              <a:noFill/>
              <a:miter lim="800000"/>
              <a:headEnd/>
              <a:tailEnd/>
            </a:ln>
          </p:spPr>
        </p:pic>
        <p:sp>
          <p:nvSpPr>
            <p:cNvPr id="8" name="Oval 7"/>
            <p:cNvSpPr/>
            <p:nvPr userDrawn="1"/>
          </p:nvSpPr>
          <p:spPr>
            <a:xfrm>
              <a:off x="8571691" y="6319274"/>
              <a:ext cx="195678" cy="199207"/>
            </a:xfrm>
            <a:prstGeom prst="ellipse">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sp>
        <p:nvSpPr>
          <p:cNvPr id="3" name="Content Placeholder 2"/>
          <p:cNvSpPr txBox="1">
            <a:spLocks noGrp="1"/>
          </p:cNvSpPr>
          <p:nvPr>
            <p:ph idx="1"/>
          </p:nvPr>
        </p:nvSpPr>
        <p:spPr>
          <a:xfrm>
            <a:off x="457200" y="1357298"/>
            <a:ext cx="4038603" cy="4929222"/>
          </a:xfrm>
        </p:spPr>
        <p:txBody>
          <a:bodyPr>
            <a:normAutofit/>
          </a:bodyPr>
          <a:lstStyle>
            <a:lvl1pPr>
              <a:spcBef>
                <a:spcPts val="700"/>
              </a:spcBef>
              <a:buClr>
                <a:schemeClr val="accent2">
                  <a:lumMod val="50000"/>
                </a:schemeClr>
              </a:buClr>
              <a:defRPr sz="2800">
                <a:solidFill>
                  <a:schemeClr val="tx1">
                    <a:lumMod val="75000"/>
                    <a:lumOff val="25000"/>
                  </a:schemeClr>
                </a:solidFill>
              </a:defRPr>
            </a:lvl1pPr>
            <a:lvl2pPr>
              <a:spcBef>
                <a:spcPts val="600"/>
              </a:spcBef>
              <a:buClr>
                <a:schemeClr val="tx1">
                  <a:lumMod val="50000"/>
                  <a:lumOff val="50000"/>
                </a:schemeClr>
              </a:buClr>
              <a:defRPr sz="2400">
                <a:solidFill>
                  <a:schemeClr val="tx1">
                    <a:lumMod val="75000"/>
                    <a:lumOff val="25000"/>
                  </a:schemeClr>
                </a:solidFill>
              </a:defRPr>
            </a:lvl2pPr>
            <a:lvl3pPr>
              <a:spcBef>
                <a:spcPts val="500"/>
              </a:spcBef>
              <a:buClr>
                <a:schemeClr val="accent1">
                  <a:lumMod val="75000"/>
                </a:schemeClr>
              </a:buClr>
              <a:defRPr sz="2000">
                <a:solidFill>
                  <a:schemeClr val="tx1">
                    <a:lumMod val="75000"/>
                    <a:lumOff val="25000"/>
                  </a:schemeClr>
                </a:solidFill>
              </a:defRPr>
            </a:lvl3pPr>
            <a:lvl4pPr>
              <a:spcBef>
                <a:spcPts val="400"/>
              </a:spcBef>
              <a:defRPr sz="1800">
                <a:solidFill>
                  <a:schemeClr val="tx1">
                    <a:lumMod val="75000"/>
                    <a:lumOff val="25000"/>
                  </a:schemeClr>
                </a:solidFill>
              </a:defRPr>
            </a:lvl4pPr>
            <a:lvl5pPr>
              <a:spcBef>
                <a:spcPts val="400"/>
              </a:spcBef>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txBox="1">
            <a:spLocks noGrp="1"/>
          </p:cNvSpPr>
          <p:nvPr>
            <p:ph idx="2"/>
          </p:nvPr>
        </p:nvSpPr>
        <p:spPr>
          <a:xfrm>
            <a:off x="4648196" y="1357298"/>
            <a:ext cx="4038603" cy="4929222"/>
          </a:xfrm>
        </p:spPr>
        <p:txBody>
          <a:bodyPr>
            <a:normAutofit/>
          </a:bodyPr>
          <a:lstStyle>
            <a:lvl1pPr>
              <a:spcBef>
                <a:spcPts val="700"/>
              </a:spcBef>
              <a:buClr>
                <a:schemeClr val="accent2">
                  <a:lumMod val="50000"/>
                </a:schemeClr>
              </a:buClr>
              <a:defRPr sz="2800">
                <a:solidFill>
                  <a:schemeClr val="tx1">
                    <a:lumMod val="75000"/>
                    <a:lumOff val="25000"/>
                  </a:schemeClr>
                </a:solidFill>
              </a:defRPr>
            </a:lvl1pPr>
            <a:lvl2pPr>
              <a:spcBef>
                <a:spcPts val="600"/>
              </a:spcBef>
              <a:buClr>
                <a:schemeClr val="tx1">
                  <a:lumMod val="50000"/>
                  <a:lumOff val="50000"/>
                </a:schemeClr>
              </a:buClr>
              <a:defRPr sz="2400">
                <a:solidFill>
                  <a:schemeClr val="tx1">
                    <a:lumMod val="75000"/>
                    <a:lumOff val="25000"/>
                  </a:schemeClr>
                </a:solidFill>
              </a:defRPr>
            </a:lvl2pPr>
            <a:lvl3pPr>
              <a:spcBef>
                <a:spcPts val="500"/>
              </a:spcBef>
              <a:buClr>
                <a:schemeClr val="accent1">
                  <a:lumMod val="75000"/>
                </a:schemeClr>
              </a:buClr>
              <a:defRPr sz="2000">
                <a:solidFill>
                  <a:schemeClr val="tx1">
                    <a:lumMod val="75000"/>
                    <a:lumOff val="25000"/>
                  </a:schemeClr>
                </a:solidFill>
              </a:defRPr>
            </a:lvl3pPr>
            <a:lvl4pPr>
              <a:spcBef>
                <a:spcPts val="400"/>
              </a:spcBef>
              <a:defRPr sz="1800">
                <a:solidFill>
                  <a:schemeClr val="tx1">
                    <a:lumMod val="75000"/>
                    <a:lumOff val="25000"/>
                  </a:schemeClr>
                </a:solidFill>
              </a:defRPr>
            </a:lvl4pPr>
            <a:lvl5pPr>
              <a:spcBef>
                <a:spcPts val="400"/>
              </a:spcBef>
              <a:defRPr sz="18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2" name="Title 1"/>
          <p:cNvSpPr txBox="1">
            <a:spLocks noGrp="1"/>
          </p:cNvSpPr>
          <p:nvPr>
            <p:ph type="title"/>
          </p:nvPr>
        </p:nvSpPr>
        <p:spPr>
          <a:xfrm>
            <a:off x="2357422" y="-24"/>
            <a:ext cx="6786610" cy="1000132"/>
          </a:xfrm>
        </p:spPr>
        <p:txBody>
          <a:bodyPr/>
          <a:lstStyle>
            <a:lvl1pPr algn="l">
              <a:defRPr sz="3600"/>
            </a:lvl1pPr>
          </a:lstStyle>
          <a:p>
            <a:pPr lvl="0"/>
            <a:r>
              <a:rPr lang="en-US" dirty="0" smtClean="0"/>
              <a:t>Click to edit Master title style</a:t>
            </a:r>
            <a:endParaRPr lang="en-CA" dirty="0"/>
          </a:p>
        </p:txBody>
      </p:sp>
      <p:sp>
        <p:nvSpPr>
          <p:cNvPr id="9" name="Date Placeholder 4"/>
          <p:cNvSpPr txBox="1">
            <a:spLocks noGrp="1"/>
          </p:cNvSpPr>
          <p:nvPr>
            <p:ph type="dt" sz="half" idx="10"/>
          </p:nvPr>
        </p:nvSpPr>
        <p:spPr/>
        <p:txBody>
          <a:bodyPr/>
          <a:lstStyle>
            <a:lvl1pPr>
              <a:defRPr>
                <a:solidFill>
                  <a:schemeClr val="tx1"/>
                </a:solidFill>
              </a:defRPr>
            </a:lvl1pPr>
          </a:lstStyle>
          <a:p>
            <a:pPr>
              <a:defRPr/>
            </a:pPr>
            <a:fld id="{EC126FE7-44EE-4EFD-90E5-9CF62F5C4B7A}" type="datetime3">
              <a:rPr/>
              <a:pPr>
                <a:defRPr/>
              </a:pPr>
              <a:t>2 October 2012</a:t>
            </a:fld>
            <a:endParaRPr lang="en-CA"/>
          </a:p>
        </p:txBody>
      </p:sp>
      <p:sp>
        <p:nvSpPr>
          <p:cNvPr id="10" name="Footer Placeholder 5"/>
          <p:cNvSpPr txBox="1">
            <a:spLocks noGrp="1"/>
          </p:cNvSpPr>
          <p:nvPr>
            <p:ph type="ftr" sz="quarter" idx="11"/>
          </p:nvPr>
        </p:nvSpPr>
        <p:spPr/>
        <p:txBody>
          <a:bodyPr/>
          <a:lstStyle>
            <a:lvl1pPr>
              <a:defRPr/>
            </a:lvl1pPr>
          </a:lstStyle>
          <a:p>
            <a:pPr>
              <a:defRPr/>
            </a:pPr>
            <a:r>
              <a:t>- PROTECTED -</a:t>
            </a:r>
          </a:p>
        </p:txBody>
      </p:sp>
      <p:sp>
        <p:nvSpPr>
          <p:cNvPr id="11" name="Slide Number Placeholder 6"/>
          <p:cNvSpPr txBox="1">
            <a:spLocks noGrp="1"/>
          </p:cNvSpPr>
          <p:nvPr>
            <p:ph type="sldNum" sz="quarter" idx="12"/>
          </p:nvPr>
        </p:nvSpPr>
        <p:spPr/>
        <p:txBody>
          <a:bodyPr/>
          <a:lstStyle>
            <a:lvl1pPr>
              <a:defRPr>
                <a:solidFill>
                  <a:schemeClr val="tx1"/>
                </a:solidFill>
              </a:defRPr>
            </a:lvl1pPr>
          </a:lstStyle>
          <a:p>
            <a:pPr>
              <a:defRPr/>
            </a:pPr>
            <a:fld id="{0EB2E8A3-328C-4308-8EE5-357B8084D7CF}" type="slidenum">
              <a:rPr/>
              <a:pPr>
                <a:defRPr/>
              </a:pPr>
              <a:t>‹#›</a:t>
            </a:fld>
            <a:endParaRPr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Content Placeholder 3" descr="PPTDPR2.jpg"/>
          <p:cNvPicPr>
            <a:picLocks noChangeAspect="1"/>
          </p:cNvPicPr>
          <p:nvPr userDrawn="1"/>
        </p:nvPicPr>
        <p:blipFill>
          <a:blip r:embed="rId2" cstate="print"/>
          <a:srcRect/>
          <a:stretch>
            <a:fillRect/>
          </a:stretch>
        </p:blipFill>
        <p:spPr bwMode="auto">
          <a:xfrm>
            <a:off x="0" y="0"/>
            <a:ext cx="9144000" cy="1643063"/>
          </a:xfrm>
          <a:prstGeom prst="rect">
            <a:avLst/>
          </a:prstGeom>
          <a:noFill/>
          <a:ln w="9525">
            <a:noFill/>
            <a:miter lim="800000"/>
            <a:headEnd/>
            <a:tailEnd/>
          </a:ln>
        </p:spPr>
      </p:pic>
      <p:grpSp>
        <p:nvGrpSpPr>
          <p:cNvPr id="8" name="Group 12"/>
          <p:cNvGrpSpPr>
            <a:grpSpLocks/>
          </p:cNvGrpSpPr>
          <p:nvPr userDrawn="1"/>
        </p:nvGrpSpPr>
        <p:grpSpPr bwMode="auto">
          <a:xfrm>
            <a:off x="8316913" y="6061075"/>
            <a:ext cx="792162" cy="796925"/>
            <a:chOff x="8244408" y="5988415"/>
            <a:chExt cx="864096" cy="869585"/>
          </a:xfrm>
        </p:grpSpPr>
        <p:pic>
          <p:nvPicPr>
            <p:cNvPr id="9" name="Picture 4" descr="C:\Users\sauvev\_VerO\PDR PPT\2\logo-01.jpg"/>
            <p:cNvPicPr>
              <a:picLocks noChangeAspect="1" noChangeArrowheads="1"/>
            </p:cNvPicPr>
            <p:nvPr userDrawn="1"/>
          </p:nvPicPr>
          <p:blipFill>
            <a:blip r:embed="rId3" cstate="print"/>
            <a:srcRect/>
            <a:stretch>
              <a:fillRect/>
            </a:stretch>
          </p:blipFill>
          <p:spPr bwMode="auto">
            <a:xfrm>
              <a:off x="8244408" y="5988415"/>
              <a:ext cx="864096" cy="869585"/>
            </a:xfrm>
            <a:prstGeom prst="rect">
              <a:avLst/>
            </a:prstGeom>
            <a:noFill/>
            <a:ln w="9525">
              <a:noFill/>
              <a:miter lim="800000"/>
              <a:headEnd/>
              <a:tailEnd/>
            </a:ln>
          </p:spPr>
        </p:pic>
        <p:sp>
          <p:nvSpPr>
            <p:cNvPr id="10" name="Oval 9"/>
            <p:cNvSpPr/>
            <p:nvPr userDrawn="1"/>
          </p:nvSpPr>
          <p:spPr>
            <a:xfrm>
              <a:off x="8571691" y="6319274"/>
              <a:ext cx="195678" cy="199207"/>
            </a:xfrm>
            <a:prstGeom prst="ellipse">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sp>
        <p:nvSpPr>
          <p:cNvPr id="3" name="Text Placeholder 2"/>
          <p:cNvSpPr txBox="1">
            <a:spLocks noGrp="1"/>
          </p:cNvSpPr>
          <p:nvPr>
            <p:ph type="body" idx="1"/>
          </p:nvPr>
        </p:nvSpPr>
        <p:spPr>
          <a:xfrm>
            <a:off x="457200" y="1357298"/>
            <a:ext cx="4040184" cy="639759"/>
          </a:xfrm>
        </p:spPr>
        <p:txBody>
          <a:bodyPr anchor="b">
            <a:normAutofit/>
          </a:bodyPr>
          <a:lstStyle>
            <a:lvl1pPr marL="0" indent="0">
              <a:spcBef>
                <a:spcPts val="600"/>
              </a:spcBef>
              <a:buNone/>
              <a:defRPr sz="2400" b="1"/>
            </a:lvl1pPr>
          </a:lstStyle>
          <a:p>
            <a:pPr lvl="0"/>
            <a:r>
              <a:rPr lang="en-US" dirty="0" smtClean="0"/>
              <a:t>Click to edit Master text styles</a:t>
            </a:r>
          </a:p>
        </p:txBody>
      </p:sp>
      <p:sp>
        <p:nvSpPr>
          <p:cNvPr id="4" name="Content Placeholder 3"/>
          <p:cNvSpPr txBox="1">
            <a:spLocks noGrp="1"/>
          </p:cNvSpPr>
          <p:nvPr>
            <p:ph idx="2"/>
          </p:nvPr>
        </p:nvSpPr>
        <p:spPr>
          <a:xfrm>
            <a:off x="457200" y="2071678"/>
            <a:ext cx="4040184" cy="4214842"/>
          </a:xfrm>
        </p:spPr>
        <p:txBody>
          <a:bodyPr>
            <a:normAutofit/>
          </a:bodyPr>
          <a:lstStyle>
            <a:lvl1pPr>
              <a:spcBef>
                <a:spcPts val="600"/>
              </a:spcBef>
              <a:buClr>
                <a:schemeClr val="accent2">
                  <a:lumMod val="50000"/>
                </a:schemeClr>
              </a:buClr>
              <a:defRPr sz="2400">
                <a:solidFill>
                  <a:schemeClr val="tx1">
                    <a:lumMod val="75000"/>
                    <a:lumOff val="25000"/>
                  </a:schemeClr>
                </a:solidFill>
              </a:defRPr>
            </a:lvl1pPr>
            <a:lvl2pPr>
              <a:spcBef>
                <a:spcPts val="500"/>
              </a:spcBef>
              <a:buClr>
                <a:schemeClr val="tx1">
                  <a:lumMod val="50000"/>
                  <a:lumOff val="50000"/>
                </a:schemeClr>
              </a:buClr>
              <a:defRPr sz="2000">
                <a:solidFill>
                  <a:schemeClr val="tx1">
                    <a:lumMod val="75000"/>
                    <a:lumOff val="25000"/>
                  </a:schemeClr>
                </a:solidFill>
              </a:defRPr>
            </a:lvl2pPr>
            <a:lvl3pPr>
              <a:spcBef>
                <a:spcPts val="400"/>
              </a:spcBef>
              <a:buClr>
                <a:schemeClr val="accent1">
                  <a:lumMod val="75000"/>
                </a:schemeClr>
              </a:buClr>
              <a:defRPr sz="1800">
                <a:solidFill>
                  <a:schemeClr val="tx1">
                    <a:lumMod val="75000"/>
                    <a:lumOff val="25000"/>
                  </a:schemeClr>
                </a:solidFill>
              </a:defRPr>
            </a:lvl3pPr>
            <a:lvl4pPr>
              <a:spcBef>
                <a:spcPts val="400"/>
              </a:spcBef>
              <a:defRPr sz="1600">
                <a:solidFill>
                  <a:schemeClr val="tx1">
                    <a:lumMod val="75000"/>
                    <a:lumOff val="25000"/>
                  </a:schemeClr>
                </a:solidFill>
              </a:defRPr>
            </a:lvl4pPr>
            <a:lvl5pPr>
              <a:spcBef>
                <a:spcPts val="400"/>
              </a:spcBef>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txBox="1">
            <a:spLocks noGrp="1"/>
          </p:cNvSpPr>
          <p:nvPr>
            <p:ph type="body" idx="3"/>
          </p:nvPr>
        </p:nvSpPr>
        <p:spPr>
          <a:xfrm>
            <a:off x="4645023" y="1357298"/>
            <a:ext cx="4041776" cy="639759"/>
          </a:xfrm>
        </p:spPr>
        <p:txBody>
          <a:bodyPr anchor="b">
            <a:normAutofit/>
          </a:bodyPr>
          <a:lstStyle>
            <a:lvl1pPr marL="0" indent="0">
              <a:spcBef>
                <a:spcPts val="600"/>
              </a:spcBef>
              <a:buNone/>
              <a:defRPr sz="2400" b="1"/>
            </a:lvl1pPr>
          </a:lstStyle>
          <a:p>
            <a:pPr lvl="0"/>
            <a:r>
              <a:rPr lang="en-US" dirty="0" smtClean="0"/>
              <a:t>Click to edit Master text styles</a:t>
            </a:r>
          </a:p>
        </p:txBody>
      </p:sp>
      <p:sp>
        <p:nvSpPr>
          <p:cNvPr id="6" name="Content Placeholder 5"/>
          <p:cNvSpPr txBox="1">
            <a:spLocks noGrp="1"/>
          </p:cNvSpPr>
          <p:nvPr>
            <p:ph idx="4"/>
          </p:nvPr>
        </p:nvSpPr>
        <p:spPr>
          <a:xfrm>
            <a:off x="4645023" y="2071678"/>
            <a:ext cx="4041776" cy="4214842"/>
          </a:xfrm>
        </p:spPr>
        <p:txBody>
          <a:bodyPr>
            <a:normAutofit/>
          </a:bodyPr>
          <a:lstStyle>
            <a:lvl1pPr>
              <a:spcBef>
                <a:spcPts val="600"/>
              </a:spcBef>
              <a:buClr>
                <a:schemeClr val="accent2">
                  <a:lumMod val="50000"/>
                </a:schemeClr>
              </a:buClr>
              <a:defRPr sz="2400">
                <a:solidFill>
                  <a:schemeClr val="tx1">
                    <a:lumMod val="75000"/>
                    <a:lumOff val="25000"/>
                  </a:schemeClr>
                </a:solidFill>
              </a:defRPr>
            </a:lvl1pPr>
            <a:lvl2pPr>
              <a:spcBef>
                <a:spcPts val="500"/>
              </a:spcBef>
              <a:buClr>
                <a:schemeClr val="tx1">
                  <a:lumMod val="50000"/>
                  <a:lumOff val="50000"/>
                </a:schemeClr>
              </a:buClr>
              <a:defRPr sz="2000">
                <a:solidFill>
                  <a:schemeClr val="tx1">
                    <a:lumMod val="75000"/>
                    <a:lumOff val="25000"/>
                  </a:schemeClr>
                </a:solidFill>
              </a:defRPr>
            </a:lvl2pPr>
            <a:lvl3pPr>
              <a:spcBef>
                <a:spcPts val="400"/>
              </a:spcBef>
              <a:buClr>
                <a:schemeClr val="accent1">
                  <a:lumMod val="75000"/>
                </a:schemeClr>
              </a:buClr>
              <a:defRPr sz="1800">
                <a:solidFill>
                  <a:schemeClr val="tx1">
                    <a:lumMod val="75000"/>
                    <a:lumOff val="25000"/>
                  </a:schemeClr>
                </a:solidFill>
              </a:defRPr>
            </a:lvl3pPr>
            <a:lvl4pPr>
              <a:spcBef>
                <a:spcPts val="400"/>
              </a:spcBef>
              <a:defRPr sz="1600">
                <a:solidFill>
                  <a:schemeClr val="tx1">
                    <a:lumMod val="75000"/>
                    <a:lumOff val="25000"/>
                  </a:schemeClr>
                </a:solidFill>
              </a:defRPr>
            </a:lvl4pPr>
            <a:lvl5pPr>
              <a:spcBef>
                <a:spcPts val="400"/>
              </a:spcBef>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4" name="Title 1"/>
          <p:cNvSpPr txBox="1">
            <a:spLocks noGrp="1"/>
          </p:cNvSpPr>
          <p:nvPr>
            <p:ph type="title"/>
          </p:nvPr>
        </p:nvSpPr>
        <p:spPr>
          <a:xfrm>
            <a:off x="2357422" y="-24"/>
            <a:ext cx="6786610" cy="1000132"/>
          </a:xfrm>
        </p:spPr>
        <p:txBody>
          <a:bodyPr/>
          <a:lstStyle>
            <a:lvl1pPr algn="l">
              <a:defRPr sz="3600"/>
            </a:lvl1pPr>
          </a:lstStyle>
          <a:p>
            <a:pPr lvl="0"/>
            <a:r>
              <a:rPr lang="en-US" dirty="0" smtClean="0"/>
              <a:t>Click to edit Master title style</a:t>
            </a:r>
            <a:endParaRPr lang="en-CA" dirty="0"/>
          </a:p>
        </p:txBody>
      </p:sp>
      <p:sp>
        <p:nvSpPr>
          <p:cNvPr id="11" name="Date Placeholder 6"/>
          <p:cNvSpPr txBox="1">
            <a:spLocks noGrp="1"/>
          </p:cNvSpPr>
          <p:nvPr>
            <p:ph type="dt" sz="half" idx="10"/>
          </p:nvPr>
        </p:nvSpPr>
        <p:spPr/>
        <p:txBody>
          <a:bodyPr/>
          <a:lstStyle>
            <a:lvl1pPr>
              <a:defRPr>
                <a:solidFill>
                  <a:schemeClr val="tx1"/>
                </a:solidFill>
              </a:defRPr>
            </a:lvl1pPr>
          </a:lstStyle>
          <a:p>
            <a:pPr>
              <a:defRPr/>
            </a:pPr>
            <a:fld id="{8919EA27-48BE-4EAE-89F1-ADBA81A14A78}" type="datetime3">
              <a:rPr/>
              <a:pPr>
                <a:defRPr/>
              </a:pPr>
              <a:t>2 October 2012</a:t>
            </a:fld>
            <a:endParaRPr lang="en-CA"/>
          </a:p>
        </p:txBody>
      </p:sp>
      <p:sp>
        <p:nvSpPr>
          <p:cNvPr id="12" name="Footer Placeholder 7"/>
          <p:cNvSpPr txBox="1">
            <a:spLocks noGrp="1"/>
          </p:cNvSpPr>
          <p:nvPr>
            <p:ph type="ftr" sz="quarter" idx="11"/>
          </p:nvPr>
        </p:nvSpPr>
        <p:spPr/>
        <p:txBody>
          <a:bodyPr/>
          <a:lstStyle>
            <a:lvl1pPr>
              <a:defRPr/>
            </a:lvl1pPr>
          </a:lstStyle>
          <a:p>
            <a:pPr>
              <a:defRPr/>
            </a:pPr>
            <a:r>
              <a:t>- PROTECTED -</a:t>
            </a:r>
          </a:p>
        </p:txBody>
      </p:sp>
      <p:sp>
        <p:nvSpPr>
          <p:cNvPr id="13" name="Slide Number Placeholder 8"/>
          <p:cNvSpPr txBox="1">
            <a:spLocks noGrp="1"/>
          </p:cNvSpPr>
          <p:nvPr>
            <p:ph type="sldNum" sz="quarter" idx="12"/>
          </p:nvPr>
        </p:nvSpPr>
        <p:spPr/>
        <p:txBody>
          <a:bodyPr/>
          <a:lstStyle>
            <a:lvl1pPr>
              <a:defRPr>
                <a:solidFill>
                  <a:schemeClr val="tx1"/>
                </a:solidFill>
              </a:defRPr>
            </a:lvl1pPr>
          </a:lstStyle>
          <a:p>
            <a:pPr>
              <a:defRPr/>
            </a:pPr>
            <a:fld id="{9FCC18DB-52FB-4FDF-8379-43CECFAE97C2}" type="slidenum">
              <a:rPr/>
              <a:pPr>
                <a:defRPr/>
              </a:pPr>
              <a:t>‹#›</a:t>
            </a:fld>
            <a:endParaRPr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Content Placeholder 3" descr="PPTDPR2.jpg"/>
          <p:cNvPicPr>
            <a:picLocks noChangeAspect="1"/>
          </p:cNvPicPr>
          <p:nvPr userDrawn="1"/>
        </p:nvPicPr>
        <p:blipFill>
          <a:blip r:embed="rId2" cstate="print"/>
          <a:srcRect/>
          <a:stretch>
            <a:fillRect/>
          </a:stretch>
        </p:blipFill>
        <p:spPr bwMode="auto">
          <a:xfrm>
            <a:off x="0" y="0"/>
            <a:ext cx="9144000" cy="1643063"/>
          </a:xfrm>
          <a:prstGeom prst="rect">
            <a:avLst/>
          </a:prstGeom>
          <a:noFill/>
          <a:ln w="9525">
            <a:noFill/>
            <a:miter lim="800000"/>
            <a:headEnd/>
            <a:tailEnd/>
          </a:ln>
        </p:spPr>
      </p:pic>
      <p:grpSp>
        <p:nvGrpSpPr>
          <p:cNvPr id="4" name="Group 12"/>
          <p:cNvGrpSpPr>
            <a:grpSpLocks/>
          </p:cNvGrpSpPr>
          <p:nvPr userDrawn="1"/>
        </p:nvGrpSpPr>
        <p:grpSpPr bwMode="auto">
          <a:xfrm>
            <a:off x="8316913" y="6061075"/>
            <a:ext cx="792162" cy="796925"/>
            <a:chOff x="8244408" y="5988415"/>
            <a:chExt cx="864096" cy="869585"/>
          </a:xfrm>
        </p:grpSpPr>
        <p:pic>
          <p:nvPicPr>
            <p:cNvPr id="5" name="Picture 4" descr="C:\Users\sauvev\_VerO\PDR PPT\2\logo-01.jpg"/>
            <p:cNvPicPr>
              <a:picLocks noChangeAspect="1" noChangeArrowheads="1"/>
            </p:cNvPicPr>
            <p:nvPr userDrawn="1"/>
          </p:nvPicPr>
          <p:blipFill>
            <a:blip r:embed="rId3" cstate="print"/>
            <a:srcRect/>
            <a:stretch>
              <a:fillRect/>
            </a:stretch>
          </p:blipFill>
          <p:spPr bwMode="auto">
            <a:xfrm>
              <a:off x="8244408" y="5988415"/>
              <a:ext cx="864096" cy="869585"/>
            </a:xfrm>
            <a:prstGeom prst="rect">
              <a:avLst/>
            </a:prstGeom>
            <a:noFill/>
            <a:ln w="9525">
              <a:noFill/>
              <a:miter lim="800000"/>
              <a:headEnd/>
              <a:tailEnd/>
            </a:ln>
          </p:spPr>
        </p:pic>
        <p:sp>
          <p:nvSpPr>
            <p:cNvPr id="6" name="Oval 5"/>
            <p:cNvSpPr/>
            <p:nvPr userDrawn="1"/>
          </p:nvSpPr>
          <p:spPr>
            <a:xfrm>
              <a:off x="8571691" y="6319274"/>
              <a:ext cx="195678" cy="199207"/>
            </a:xfrm>
            <a:prstGeom prst="ellipse">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sp>
        <p:nvSpPr>
          <p:cNvPr id="9" name="Title 1"/>
          <p:cNvSpPr txBox="1">
            <a:spLocks noGrp="1"/>
          </p:cNvSpPr>
          <p:nvPr>
            <p:ph type="title"/>
          </p:nvPr>
        </p:nvSpPr>
        <p:spPr>
          <a:xfrm>
            <a:off x="2357422" y="-24"/>
            <a:ext cx="6786610" cy="1000132"/>
          </a:xfrm>
        </p:spPr>
        <p:txBody>
          <a:bodyPr/>
          <a:lstStyle>
            <a:lvl1pPr algn="l">
              <a:defRPr sz="3600"/>
            </a:lvl1pPr>
          </a:lstStyle>
          <a:p>
            <a:pPr lvl="0"/>
            <a:r>
              <a:rPr lang="en-US" dirty="0" smtClean="0"/>
              <a:t>Click to edit Master title style</a:t>
            </a:r>
            <a:endParaRPr lang="en-CA" dirty="0"/>
          </a:p>
        </p:txBody>
      </p:sp>
      <p:sp>
        <p:nvSpPr>
          <p:cNvPr id="7" name="Date Placeholder 2"/>
          <p:cNvSpPr txBox="1">
            <a:spLocks noGrp="1"/>
          </p:cNvSpPr>
          <p:nvPr>
            <p:ph type="dt" sz="half" idx="10"/>
          </p:nvPr>
        </p:nvSpPr>
        <p:spPr/>
        <p:txBody>
          <a:bodyPr/>
          <a:lstStyle>
            <a:lvl1pPr>
              <a:defRPr>
                <a:solidFill>
                  <a:schemeClr val="tx1"/>
                </a:solidFill>
              </a:defRPr>
            </a:lvl1pPr>
          </a:lstStyle>
          <a:p>
            <a:pPr>
              <a:defRPr/>
            </a:pPr>
            <a:fld id="{F7AA2CD9-AD22-4F5D-A067-2E22D80764A2}" type="datetime3">
              <a:rPr/>
              <a:pPr>
                <a:defRPr/>
              </a:pPr>
              <a:t>2 October 2012</a:t>
            </a:fld>
            <a:endParaRPr lang="en-CA"/>
          </a:p>
        </p:txBody>
      </p:sp>
      <p:sp>
        <p:nvSpPr>
          <p:cNvPr id="8" name="Footer Placeholder 3"/>
          <p:cNvSpPr txBox="1">
            <a:spLocks noGrp="1"/>
          </p:cNvSpPr>
          <p:nvPr>
            <p:ph type="ftr" sz="quarter" idx="11"/>
          </p:nvPr>
        </p:nvSpPr>
        <p:spPr/>
        <p:txBody>
          <a:bodyPr/>
          <a:lstStyle>
            <a:lvl1pPr>
              <a:defRPr/>
            </a:lvl1pPr>
          </a:lstStyle>
          <a:p>
            <a:pPr>
              <a:defRPr/>
            </a:pPr>
            <a:r>
              <a:t>- PROTECTED -</a:t>
            </a:r>
          </a:p>
        </p:txBody>
      </p:sp>
      <p:sp>
        <p:nvSpPr>
          <p:cNvPr id="10" name="Slide Number Placeholder 4"/>
          <p:cNvSpPr txBox="1">
            <a:spLocks noGrp="1"/>
          </p:cNvSpPr>
          <p:nvPr>
            <p:ph type="sldNum" sz="quarter" idx="12"/>
          </p:nvPr>
        </p:nvSpPr>
        <p:spPr/>
        <p:txBody>
          <a:bodyPr/>
          <a:lstStyle>
            <a:lvl1pPr>
              <a:defRPr>
                <a:solidFill>
                  <a:schemeClr val="tx1"/>
                </a:solidFill>
              </a:defRPr>
            </a:lvl1pPr>
          </a:lstStyle>
          <a:p>
            <a:pPr>
              <a:defRPr/>
            </a:pPr>
            <a:fld id="{E1E77FAD-A226-43C9-A75A-9230FE73D7E2}" type="slidenum">
              <a:rPr/>
              <a:pPr>
                <a:defRPr/>
              </a:pPr>
              <a:t>‹#›</a:t>
            </a:fld>
            <a:endParaRPr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Content Placeholder 3" descr="PPTDPR2.jpg"/>
          <p:cNvPicPr>
            <a:picLocks noChangeAspect="1"/>
          </p:cNvPicPr>
          <p:nvPr userDrawn="1"/>
        </p:nvPicPr>
        <p:blipFill>
          <a:blip r:embed="rId2" cstate="print"/>
          <a:srcRect/>
          <a:stretch>
            <a:fillRect/>
          </a:stretch>
        </p:blipFill>
        <p:spPr bwMode="auto">
          <a:xfrm>
            <a:off x="0" y="0"/>
            <a:ext cx="9144000" cy="1643063"/>
          </a:xfrm>
          <a:prstGeom prst="rect">
            <a:avLst/>
          </a:prstGeom>
          <a:noFill/>
          <a:ln w="9525">
            <a:noFill/>
            <a:miter lim="800000"/>
            <a:headEnd/>
            <a:tailEnd/>
          </a:ln>
        </p:spPr>
      </p:pic>
      <p:grpSp>
        <p:nvGrpSpPr>
          <p:cNvPr id="4" name="Group 12"/>
          <p:cNvGrpSpPr>
            <a:grpSpLocks/>
          </p:cNvGrpSpPr>
          <p:nvPr userDrawn="1"/>
        </p:nvGrpSpPr>
        <p:grpSpPr bwMode="auto">
          <a:xfrm>
            <a:off x="8316913" y="6061075"/>
            <a:ext cx="792162" cy="796925"/>
            <a:chOff x="8244408" y="5988415"/>
            <a:chExt cx="864096" cy="869585"/>
          </a:xfrm>
        </p:grpSpPr>
        <p:pic>
          <p:nvPicPr>
            <p:cNvPr id="6" name="Picture 4" descr="C:\Users\sauvev\_VerO\PDR PPT\2\logo-01.jpg"/>
            <p:cNvPicPr>
              <a:picLocks noChangeAspect="1" noChangeArrowheads="1"/>
            </p:cNvPicPr>
            <p:nvPr userDrawn="1"/>
          </p:nvPicPr>
          <p:blipFill>
            <a:blip r:embed="rId3" cstate="print"/>
            <a:srcRect/>
            <a:stretch>
              <a:fillRect/>
            </a:stretch>
          </p:blipFill>
          <p:spPr bwMode="auto">
            <a:xfrm>
              <a:off x="8244408" y="5988415"/>
              <a:ext cx="864096" cy="869585"/>
            </a:xfrm>
            <a:prstGeom prst="rect">
              <a:avLst/>
            </a:prstGeom>
            <a:noFill/>
            <a:ln w="9525">
              <a:noFill/>
              <a:miter lim="800000"/>
              <a:headEnd/>
              <a:tailEnd/>
            </a:ln>
          </p:spPr>
        </p:pic>
        <p:sp>
          <p:nvSpPr>
            <p:cNvPr id="7" name="Oval 6"/>
            <p:cNvSpPr/>
            <p:nvPr userDrawn="1"/>
          </p:nvSpPr>
          <p:spPr>
            <a:xfrm>
              <a:off x="8571691" y="6319274"/>
              <a:ext cx="195678" cy="199207"/>
            </a:xfrm>
            <a:prstGeom prst="ellipse">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sp>
        <p:nvSpPr>
          <p:cNvPr id="5" name="Title 1"/>
          <p:cNvSpPr txBox="1">
            <a:spLocks noGrp="1"/>
          </p:cNvSpPr>
          <p:nvPr>
            <p:ph type="title"/>
          </p:nvPr>
        </p:nvSpPr>
        <p:spPr>
          <a:xfrm>
            <a:off x="2357422" y="-24"/>
            <a:ext cx="6786610" cy="1000132"/>
          </a:xfrm>
        </p:spPr>
        <p:txBody>
          <a:bodyPr>
            <a:normAutofit/>
          </a:bodyPr>
          <a:lstStyle>
            <a:lvl1pPr algn="l">
              <a:defRPr sz="3600"/>
            </a:lvl1pPr>
          </a:lstStyle>
          <a:p>
            <a:pPr lvl="0"/>
            <a:r>
              <a:rPr lang="en-US" smtClean="0"/>
              <a:t>Click to edit Master title style</a:t>
            </a:r>
            <a:endParaRPr lang="en-CA" dirty="0"/>
          </a:p>
        </p:txBody>
      </p:sp>
      <p:sp>
        <p:nvSpPr>
          <p:cNvPr id="8" name="Date Placeholder 1"/>
          <p:cNvSpPr txBox="1">
            <a:spLocks noGrp="1"/>
          </p:cNvSpPr>
          <p:nvPr>
            <p:ph type="dt" sz="half" idx="10"/>
          </p:nvPr>
        </p:nvSpPr>
        <p:spPr/>
        <p:txBody>
          <a:bodyPr/>
          <a:lstStyle>
            <a:lvl1pPr>
              <a:defRPr>
                <a:solidFill>
                  <a:schemeClr val="tx1"/>
                </a:solidFill>
              </a:defRPr>
            </a:lvl1pPr>
          </a:lstStyle>
          <a:p>
            <a:pPr>
              <a:defRPr/>
            </a:pPr>
            <a:fld id="{B0D091AB-7B00-4648-8425-E2E56D8F214A}" type="datetime3">
              <a:rPr/>
              <a:pPr>
                <a:defRPr/>
              </a:pPr>
              <a:t>2 October 2012</a:t>
            </a:fld>
            <a:endParaRPr lang="en-CA"/>
          </a:p>
        </p:txBody>
      </p:sp>
      <p:sp>
        <p:nvSpPr>
          <p:cNvPr id="9" name="Footer Placeholder 2"/>
          <p:cNvSpPr txBox="1">
            <a:spLocks noGrp="1"/>
          </p:cNvSpPr>
          <p:nvPr>
            <p:ph type="ftr" sz="quarter" idx="11"/>
          </p:nvPr>
        </p:nvSpPr>
        <p:spPr/>
        <p:txBody>
          <a:bodyPr/>
          <a:lstStyle>
            <a:lvl1pPr>
              <a:defRPr/>
            </a:lvl1pPr>
          </a:lstStyle>
          <a:p>
            <a:pPr>
              <a:defRPr/>
            </a:pPr>
            <a:r>
              <a:t>- PROTECTED -</a:t>
            </a:r>
          </a:p>
        </p:txBody>
      </p:sp>
      <p:sp>
        <p:nvSpPr>
          <p:cNvPr id="10" name="Slide Number Placeholder 3"/>
          <p:cNvSpPr txBox="1">
            <a:spLocks noGrp="1"/>
          </p:cNvSpPr>
          <p:nvPr>
            <p:ph type="sldNum" sz="quarter" idx="12"/>
          </p:nvPr>
        </p:nvSpPr>
        <p:spPr/>
        <p:txBody>
          <a:bodyPr/>
          <a:lstStyle>
            <a:lvl1pPr>
              <a:defRPr>
                <a:solidFill>
                  <a:schemeClr val="tx1"/>
                </a:solidFill>
              </a:defRPr>
            </a:lvl1pPr>
          </a:lstStyle>
          <a:p>
            <a:pPr>
              <a:defRPr/>
            </a:pPr>
            <a:fld id="{8D91E739-AE40-4349-AA5E-787CD8928AC1}" type="slidenum">
              <a:rPr/>
              <a:pPr>
                <a:defRPr/>
              </a:pPr>
              <a:t>‹#›</a:t>
            </a:fld>
            <a:endParaRPr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2"/>
          <p:cNvGrpSpPr>
            <a:grpSpLocks/>
          </p:cNvGrpSpPr>
          <p:nvPr userDrawn="1"/>
        </p:nvGrpSpPr>
        <p:grpSpPr bwMode="auto">
          <a:xfrm>
            <a:off x="8316913" y="6061075"/>
            <a:ext cx="792162" cy="796925"/>
            <a:chOff x="8244408" y="5988415"/>
            <a:chExt cx="864096" cy="869585"/>
          </a:xfrm>
        </p:grpSpPr>
        <p:pic>
          <p:nvPicPr>
            <p:cNvPr id="6" name="Picture 4" descr="C:\Users\sauvev\_VerO\PDR PPT\2\logo-01.jpg"/>
            <p:cNvPicPr>
              <a:picLocks noChangeAspect="1" noChangeArrowheads="1"/>
            </p:cNvPicPr>
            <p:nvPr userDrawn="1"/>
          </p:nvPicPr>
          <p:blipFill>
            <a:blip r:embed="rId2" cstate="print"/>
            <a:srcRect/>
            <a:stretch>
              <a:fillRect/>
            </a:stretch>
          </p:blipFill>
          <p:spPr bwMode="auto">
            <a:xfrm>
              <a:off x="8244408" y="5988415"/>
              <a:ext cx="864096" cy="869585"/>
            </a:xfrm>
            <a:prstGeom prst="rect">
              <a:avLst/>
            </a:prstGeom>
            <a:noFill/>
            <a:ln w="9525">
              <a:noFill/>
              <a:miter lim="800000"/>
              <a:headEnd/>
              <a:tailEnd/>
            </a:ln>
          </p:spPr>
        </p:pic>
        <p:sp>
          <p:nvSpPr>
            <p:cNvPr id="7" name="Oval 6"/>
            <p:cNvSpPr/>
            <p:nvPr userDrawn="1"/>
          </p:nvSpPr>
          <p:spPr>
            <a:xfrm>
              <a:off x="8571691" y="6319274"/>
              <a:ext cx="195678" cy="199207"/>
            </a:xfrm>
            <a:prstGeom prst="ellipse">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sp>
        <p:nvSpPr>
          <p:cNvPr id="2" name="Title 1"/>
          <p:cNvSpPr txBox="1">
            <a:spLocks noGrp="1"/>
          </p:cNvSpPr>
          <p:nvPr>
            <p:ph type="title"/>
          </p:nvPr>
        </p:nvSpPr>
        <p:spPr>
          <a:xfrm>
            <a:off x="457200" y="273048"/>
            <a:ext cx="3008311" cy="1162046"/>
          </a:xfrm>
        </p:spPr>
        <p:txBody>
          <a:bodyPr anchor="b">
            <a:normAutofit/>
          </a:bodyPr>
          <a:lstStyle>
            <a:lvl1pPr algn="l">
              <a:defRPr sz="2000" b="1"/>
            </a:lvl1pPr>
          </a:lstStyle>
          <a:p>
            <a:pPr lvl="0"/>
            <a:r>
              <a:rPr lang="en-US" smtClean="0"/>
              <a:t>Click to edit Master title style</a:t>
            </a:r>
            <a:endParaRPr lang="en-CA"/>
          </a:p>
        </p:txBody>
      </p:sp>
      <p:sp>
        <p:nvSpPr>
          <p:cNvPr id="3" name="Content Placeholder 2"/>
          <p:cNvSpPr txBox="1">
            <a:spLocks noGrp="1"/>
          </p:cNvSpPr>
          <p:nvPr>
            <p:ph idx="1"/>
          </p:nvPr>
        </p:nvSpPr>
        <p:spPr>
          <a:xfrm>
            <a:off x="3575047" y="273048"/>
            <a:ext cx="5111752" cy="5853110"/>
          </a:xfrm>
        </p:spPr>
        <p:txBody>
          <a:bodyPr>
            <a:normAutofit/>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txBox="1">
            <a:spLocks noGrp="1"/>
          </p:cNvSpPr>
          <p:nvPr>
            <p:ph type="body" idx="2"/>
          </p:nvPr>
        </p:nvSpPr>
        <p:spPr>
          <a:xfrm>
            <a:off x="457200" y="1435095"/>
            <a:ext cx="3008311" cy="4691064"/>
          </a:xfrm>
        </p:spPr>
        <p:txBody>
          <a:bodyPr>
            <a:normAutofit/>
          </a:bodyPr>
          <a:lstStyle>
            <a:lvl1pPr marL="0" indent="0">
              <a:spcBef>
                <a:spcPts val="300"/>
              </a:spcBef>
              <a:buNone/>
              <a:defRPr sz="1400"/>
            </a:lvl1pPr>
          </a:lstStyle>
          <a:p>
            <a:pPr lvl="0"/>
            <a:r>
              <a:rPr lang="en-US" smtClean="0"/>
              <a:t>Click to edit Master text styles</a:t>
            </a:r>
          </a:p>
        </p:txBody>
      </p:sp>
      <p:sp>
        <p:nvSpPr>
          <p:cNvPr id="8" name="Date Placeholder 4"/>
          <p:cNvSpPr txBox="1">
            <a:spLocks noGrp="1"/>
          </p:cNvSpPr>
          <p:nvPr>
            <p:ph type="dt" sz="half" idx="10"/>
          </p:nvPr>
        </p:nvSpPr>
        <p:spPr/>
        <p:txBody>
          <a:bodyPr/>
          <a:lstStyle>
            <a:lvl1pPr>
              <a:defRPr>
                <a:solidFill>
                  <a:schemeClr val="tx1"/>
                </a:solidFill>
              </a:defRPr>
            </a:lvl1pPr>
          </a:lstStyle>
          <a:p>
            <a:pPr>
              <a:defRPr/>
            </a:pPr>
            <a:fld id="{3EBD0631-8342-43F8-A447-A96CC2C93293}" type="datetime3">
              <a:rPr/>
              <a:pPr>
                <a:defRPr/>
              </a:pPr>
              <a:t>2 October 2012</a:t>
            </a:fld>
            <a:endParaRPr lang="en-CA"/>
          </a:p>
        </p:txBody>
      </p:sp>
      <p:sp>
        <p:nvSpPr>
          <p:cNvPr id="9" name="Footer Placeholder 5"/>
          <p:cNvSpPr txBox="1">
            <a:spLocks noGrp="1"/>
          </p:cNvSpPr>
          <p:nvPr>
            <p:ph type="ftr" sz="quarter" idx="11"/>
          </p:nvPr>
        </p:nvSpPr>
        <p:spPr/>
        <p:txBody>
          <a:bodyPr/>
          <a:lstStyle>
            <a:lvl1pPr>
              <a:defRPr/>
            </a:lvl1pPr>
          </a:lstStyle>
          <a:p>
            <a:pPr>
              <a:defRPr/>
            </a:pPr>
            <a:r>
              <a:t>- PROTECTED -</a:t>
            </a:r>
          </a:p>
        </p:txBody>
      </p:sp>
      <p:sp>
        <p:nvSpPr>
          <p:cNvPr id="10" name="Slide Number Placeholder 6"/>
          <p:cNvSpPr txBox="1">
            <a:spLocks noGrp="1"/>
          </p:cNvSpPr>
          <p:nvPr>
            <p:ph type="sldNum" sz="quarter" idx="12"/>
          </p:nvPr>
        </p:nvSpPr>
        <p:spPr/>
        <p:txBody>
          <a:bodyPr/>
          <a:lstStyle>
            <a:lvl1pPr>
              <a:defRPr>
                <a:solidFill>
                  <a:schemeClr val="tx1"/>
                </a:solidFill>
              </a:defRPr>
            </a:lvl1pPr>
          </a:lstStyle>
          <a:p>
            <a:pPr>
              <a:defRPr/>
            </a:pPr>
            <a:fld id="{62D62685-C38B-4ECF-8D7D-8658528358EA}" type="slidenum">
              <a:rPr/>
              <a:pPr>
                <a:defRPr/>
              </a:pPr>
              <a:t>‹#›</a:t>
            </a:fld>
            <a:endParaRPr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2"/>
          <p:cNvGrpSpPr>
            <a:grpSpLocks/>
          </p:cNvGrpSpPr>
          <p:nvPr userDrawn="1"/>
        </p:nvGrpSpPr>
        <p:grpSpPr bwMode="auto">
          <a:xfrm>
            <a:off x="8316913" y="6061075"/>
            <a:ext cx="792162" cy="796925"/>
            <a:chOff x="8244408" y="5988415"/>
            <a:chExt cx="864096" cy="869585"/>
          </a:xfrm>
        </p:grpSpPr>
        <p:pic>
          <p:nvPicPr>
            <p:cNvPr id="6" name="Picture 4" descr="C:\Users\sauvev\_VerO\PDR PPT\2\logo-01.jpg"/>
            <p:cNvPicPr>
              <a:picLocks noChangeAspect="1" noChangeArrowheads="1"/>
            </p:cNvPicPr>
            <p:nvPr userDrawn="1"/>
          </p:nvPicPr>
          <p:blipFill>
            <a:blip r:embed="rId2" cstate="print"/>
            <a:srcRect/>
            <a:stretch>
              <a:fillRect/>
            </a:stretch>
          </p:blipFill>
          <p:spPr bwMode="auto">
            <a:xfrm>
              <a:off x="8244408" y="5988415"/>
              <a:ext cx="864096" cy="869585"/>
            </a:xfrm>
            <a:prstGeom prst="rect">
              <a:avLst/>
            </a:prstGeom>
            <a:noFill/>
            <a:ln w="9525">
              <a:noFill/>
              <a:miter lim="800000"/>
              <a:headEnd/>
              <a:tailEnd/>
            </a:ln>
          </p:spPr>
        </p:pic>
        <p:sp>
          <p:nvSpPr>
            <p:cNvPr id="7" name="Oval 6"/>
            <p:cNvSpPr/>
            <p:nvPr userDrawn="1"/>
          </p:nvSpPr>
          <p:spPr>
            <a:xfrm>
              <a:off x="8571691" y="6319274"/>
              <a:ext cx="195678" cy="199207"/>
            </a:xfrm>
            <a:prstGeom prst="ellipse">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sp>
        <p:nvSpPr>
          <p:cNvPr id="2" name="Title 1"/>
          <p:cNvSpPr txBox="1">
            <a:spLocks noGrp="1"/>
          </p:cNvSpPr>
          <p:nvPr>
            <p:ph type="title"/>
          </p:nvPr>
        </p:nvSpPr>
        <p:spPr>
          <a:xfrm>
            <a:off x="1792288" y="4800600"/>
            <a:ext cx="5486400" cy="566735"/>
          </a:xfrm>
        </p:spPr>
        <p:txBody>
          <a:bodyPr anchor="b"/>
          <a:lstStyle>
            <a:lvl1pPr algn="l">
              <a:defRPr sz="2000" b="1"/>
            </a:lvl1pPr>
          </a:lstStyle>
          <a:p>
            <a:pPr lvl="0"/>
            <a:r>
              <a:rPr lang="en-US" smtClean="0"/>
              <a:t>Click to edit Master title style</a:t>
            </a:r>
            <a:endParaRPr lang="en-CA"/>
          </a:p>
        </p:txBody>
      </p:sp>
      <p:sp>
        <p:nvSpPr>
          <p:cNvPr id="3" name="Picture Placeholder 2"/>
          <p:cNvSpPr txBox="1">
            <a:spLocks noGrp="1"/>
          </p:cNvSpPr>
          <p:nvPr>
            <p:ph type="pic" idx="1"/>
          </p:nvPr>
        </p:nvSpPr>
        <p:spPr>
          <a:xfrm>
            <a:off x="1792288" y="612776"/>
            <a:ext cx="5486400" cy="4114800"/>
          </a:xfrm>
        </p:spPr>
        <p:txBody>
          <a:bodyPr>
            <a:normAutofit/>
          </a:bodyPr>
          <a:lstStyle>
            <a:lvl1pPr marL="0" indent="0">
              <a:buNone/>
              <a:defRPr lang="en-CA"/>
            </a:lvl1pPr>
          </a:lstStyle>
          <a:p>
            <a:pPr lvl="0"/>
            <a:r>
              <a:rPr lang="en-US" noProof="0" smtClean="0"/>
              <a:t>Click icon to add picture</a:t>
            </a:r>
            <a:endParaRPr lang="en-CA" noProof="0"/>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smtClean="0"/>
              <a:t>Click to edit Master text styles</a:t>
            </a:r>
          </a:p>
        </p:txBody>
      </p:sp>
      <p:sp>
        <p:nvSpPr>
          <p:cNvPr id="8" name="Date Placeholder 4"/>
          <p:cNvSpPr txBox="1">
            <a:spLocks noGrp="1"/>
          </p:cNvSpPr>
          <p:nvPr>
            <p:ph type="dt" sz="half" idx="10"/>
          </p:nvPr>
        </p:nvSpPr>
        <p:spPr/>
        <p:txBody>
          <a:bodyPr/>
          <a:lstStyle>
            <a:lvl1pPr>
              <a:defRPr>
                <a:solidFill>
                  <a:schemeClr val="tx1"/>
                </a:solidFill>
              </a:defRPr>
            </a:lvl1pPr>
          </a:lstStyle>
          <a:p>
            <a:pPr>
              <a:defRPr/>
            </a:pPr>
            <a:fld id="{A9586094-7992-4EEE-9DF6-A3B5E08D8918}" type="datetime3">
              <a:rPr/>
              <a:pPr>
                <a:defRPr/>
              </a:pPr>
              <a:t>2 October 2012</a:t>
            </a:fld>
            <a:endParaRPr lang="en-CA"/>
          </a:p>
        </p:txBody>
      </p:sp>
      <p:sp>
        <p:nvSpPr>
          <p:cNvPr id="9" name="Footer Placeholder 5"/>
          <p:cNvSpPr txBox="1">
            <a:spLocks noGrp="1"/>
          </p:cNvSpPr>
          <p:nvPr>
            <p:ph type="ftr" sz="quarter" idx="11"/>
          </p:nvPr>
        </p:nvSpPr>
        <p:spPr/>
        <p:txBody>
          <a:bodyPr/>
          <a:lstStyle>
            <a:lvl1pPr>
              <a:defRPr/>
            </a:lvl1pPr>
          </a:lstStyle>
          <a:p>
            <a:pPr>
              <a:defRPr/>
            </a:pPr>
            <a:r>
              <a:t>- PROTECTED -</a:t>
            </a:r>
          </a:p>
        </p:txBody>
      </p:sp>
      <p:sp>
        <p:nvSpPr>
          <p:cNvPr id="10" name="Slide Number Placeholder 6"/>
          <p:cNvSpPr txBox="1">
            <a:spLocks noGrp="1"/>
          </p:cNvSpPr>
          <p:nvPr>
            <p:ph type="sldNum" sz="quarter" idx="12"/>
          </p:nvPr>
        </p:nvSpPr>
        <p:spPr/>
        <p:txBody>
          <a:bodyPr/>
          <a:lstStyle>
            <a:lvl1pPr>
              <a:defRPr>
                <a:solidFill>
                  <a:schemeClr val="tx1"/>
                </a:solidFill>
              </a:defRPr>
            </a:lvl1pPr>
          </a:lstStyle>
          <a:p>
            <a:pPr>
              <a:defRPr/>
            </a:pPr>
            <a:fld id="{A917B547-ECFE-4731-902C-1CB337B370BA}" type="slidenum">
              <a:rPr/>
              <a:pPr>
                <a:defRPr/>
              </a:pPr>
              <a:t>‹#›</a:t>
            </a:fld>
            <a:endParaRPr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txBox="1">
            <a:spLocks noGrp="1"/>
          </p:cNvSpPr>
          <p:nvPr>
            <p:ph type="title"/>
          </p:nvPr>
        </p:nvSpPr>
        <p:spPr bwMode="auto">
          <a:xfrm>
            <a:off x="457200" y="274638"/>
            <a:ext cx="8229600" cy="1143000"/>
          </a:xfrm>
          <a:prstGeom prst="rect">
            <a:avLst/>
          </a:prstGeom>
          <a:noFill/>
          <a:ln w="9525">
            <a:noFill/>
            <a:miter lim="800000"/>
            <a:headEnd/>
            <a:tailEnd/>
          </a:ln>
        </p:spPr>
        <p:txBody>
          <a:bodyPr vert="horz" wrap="non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txBox="1">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txBox="1">
            <a:spLocks noGrp="1"/>
          </p:cNvSpPr>
          <p:nvPr>
            <p:ph type="dt" sz="half" idx="2"/>
          </p:nvPr>
        </p:nvSpPr>
        <p:spPr>
          <a:xfrm>
            <a:off x="457200" y="6421438"/>
            <a:ext cx="2133600" cy="365125"/>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cs typeface="+mn-cs"/>
              </a:defRPr>
            </a:lvl1pPr>
          </a:lstStyle>
          <a:p>
            <a:pPr>
              <a:defRPr/>
            </a:pPr>
            <a:fld id="{28A2ABB9-DD05-4877-90ED-17CB0FCAB6E0}" type="datetime3">
              <a:rPr/>
              <a:pPr>
                <a:defRPr/>
              </a:pPr>
              <a:t>2 October 2012</a:t>
            </a:fld>
            <a:endParaRPr lang="en-CA"/>
          </a:p>
        </p:txBody>
      </p:sp>
      <p:sp>
        <p:nvSpPr>
          <p:cNvPr id="5" name="Footer Placeholder 4"/>
          <p:cNvSpPr txBox="1">
            <a:spLocks noGrp="1"/>
          </p:cNvSpPr>
          <p:nvPr>
            <p:ph type="ftr" sz="quarter" idx="3"/>
          </p:nvPr>
        </p:nvSpPr>
        <p:spPr>
          <a:xfrm>
            <a:off x="3124200" y="6421438"/>
            <a:ext cx="2895600" cy="365125"/>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CA" sz="1200" b="0" i="0" u="none" strike="noStrike" kern="1200" cap="none" spc="0" baseline="0">
                <a:solidFill>
                  <a:srgbClr val="898989"/>
                </a:solidFill>
                <a:uFillTx/>
                <a:latin typeface="Calibri"/>
                <a:cs typeface="+mn-cs"/>
              </a:defRPr>
            </a:lvl1pPr>
          </a:lstStyle>
          <a:p>
            <a:pPr>
              <a:defRPr/>
            </a:pPr>
            <a:r>
              <a:t>- PROTECTED -</a:t>
            </a:r>
          </a:p>
        </p:txBody>
      </p:sp>
      <p:sp>
        <p:nvSpPr>
          <p:cNvPr id="6" name="Slide Number Placeholder 5"/>
          <p:cNvSpPr txBox="1">
            <a:spLocks noGrp="1"/>
          </p:cNvSpPr>
          <p:nvPr>
            <p:ph type="sldNum" sz="quarter" idx="4"/>
          </p:nvPr>
        </p:nvSpPr>
        <p:spPr>
          <a:xfrm>
            <a:off x="6000750" y="6421438"/>
            <a:ext cx="2133600" cy="365125"/>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CA" sz="1200" b="0" i="0" u="none" strike="noStrike" kern="1200" cap="none" spc="0" baseline="0">
                <a:solidFill>
                  <a:srgbClr val="898989"/>
                </a:solidFill>
                <a:uFillTx/>
                <a:latin typeface="Calibri"/>
                <a:cs typeface="+mn-cs"/>
              </a:defRPr>
            </a:lvl1pPr>
          </a:lstStyle>
          <a:p>
            <a:pPr>
              <a:defRPr/>
            </a:pPr>
            <a:fld id="{3B04A996-C35C-4338-8C0D-3224B64FD94A}"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32" r:id="rId11"/>
  </p:sldLayoutIdLst>
  <p:transition/>
  <p:hf hdr="0"/>
  <p:txStyles>
    <p:titleStyle>
      <a:lvl1pPr algn="l" rtl="0" eaLnBrk="0" fontAlgn="base" hangingPunct="0">
        <a:spcBef>
          <a:spcPct val="0"/>
        </a:spcBef>
        <a:spcAft>
          <a:spcPct val="0"/>
        </a:spcAft>
        <a:defRPr lang="en-US" sz="4400" kern="1200">
          <a:solidFill>
            <a:srgbClr val="000000"/>
          </a:solidFill>
          <a:latin typeface="Calibri"/>
        </a:defRPr>
      </a:lvl1pPr>
      <a:lvl2pPr algn="l" rtl="0" eaLnBrk="0" fontAlgn="base" hangingPunct="0">
        <a:spcBef>
          <a:spcPct val="0"/>
        </a:spcBef>
        <a:spcAft>
          <a:spcPct val="0"/>
        </a:spcAft>
        <a:defRPr sz="4400">
          <a:solidFill>
            <a:srgbClr val="000000"/>
          </a:solidFill>
          <a:latin typeface="Calibri" pitchFamily="34" charset="0"/>
        </a:defRPr>
      </a:lvl2pPr>
      <a:lvl3pPr algn="l" rtl="0" eaLnBrk="0" fontAlgn="base" hangingPunct="0">
        <a:spcBef>
          <a:spcPct val="0"/>
        </a:spcBef>
        <a:spcAft>
          <a:spcPct val="0"/>
        </a:spcAft>
        <a:defRPr sz="4400">
          <a:solidFill>
            <a:srgbClr val="000000"/>
          </a:solidFill>
          <a:latin typeface="Calibri" pitchFamily="34" charset="0"/>
        </a:defRPr>
      </a:lvl3pPr>
      <a:lvl4pPr algn="l" rtl="0" eaLnBrk="0" fontAlgn="base" hangingPunct="0">
        <a:spcBef>
          <a:spcPct val="0"/>
        </a:spcBef>
        <a:spcAft>
          <a:spcPct val="0"/>
        </a:spcAft>
        <a:defRPr sz="4400">
          <a:solidFill>
            <a:srgbClr val="000000"/>
          </a:solidFill>
          <a:latin typeface="Calibri" pitchFamily="34" charset="0"/>
        </a:defRPr>
      </a:lvl4pPr>
      <a:lvl5pPr algn="l" rtl="0" eaLnBrk="0" fontAlgn="base" hangingPunct="0">
        <a:spcBef>
          <a:spcPct val="0"/>
        </a:spcBef>
        <a:spcAft>
          <a:spcPct val="0"/>
        </a:spcAft>
        <a:defRPr sz="4400">
          <a:solidFill>
            <a:srgbClr val="000000"/>
          </a:solidFill>
          <a:latin typeface="Calibri" pitchFamily="34" charset="0"/>
        </a:defRPr>
      </a:lvl5pPr>
      <a:lvl6pPr marL="457200" algn="ctr" rtl="0" fontAlgn="base">
        <a:spcBef>
          <a:spcPct val="0"/>
        </a:spcBef>
        <a:spcAft>
          <a:spcPct val="0"/>
        </a:spcAft>
        <a:defRPr sz="4400">
          <a:solidFill>
            <a:srgbClr val="000000"/>
          </a:solidFill>
          <a:latin typeface="Calibri" pitchFamily="34" charset="0"/>
        </a:defRPr>
      </a:lvl6pPr>
      <a:lvl7pPr marL="914400" algn="ctr" rtl="0" fontAlgn="base">
        <a:spcBef>
          <a:spcPct val="0"/>
        </a:spcBef>
        <a:spcAft>
          <a:spcPct val="0"/>
        </a:spcAft>
        <a:defRPr sz="4400">
          <a:solidFill>
            <a:srgbClr val="000000"/>
          </a:solidFill>
          <a:latin typeface="Calibri" pitchFamily="34" charset="0"/>
        </a:defRPr>
      </a:lvl7pPr>
      <a:lvl8pPr marL="1371600" algn="ctr" rtl="0" fontAlgn="base">
        <a:spcBef>
          <a:spcPct val="0"/>
        </a:spcBef>
        <a:spcAft>
          <a:spcPct val="0"/>
        </a:spcAft>
        <a:defRPr sz="4400">
          <a:solidFill>
            <a:srgbClr val="000000"/>
          </a:solidFill>
          <a:latin typeface="Calibri" pitchFamily="34" charset="0"/>
        </a:defRPr>
      </a:lvl8pPr>
      <a:lvl9pPr marL="1828800" algn="ctr" rtl="0" fontAlgn="base">
        <a:spcBef>
          <a:spcPct val="0"/>
        </a:spcBef>
        <a:spcAft>
          <a:spcPct val="0"/>
        </a:spcAft>
        <a:defRPr sz="4400">
          <a:solidFill>
            <a:srgbClr val="000000"/>
          </a:solidFill>
          <a:latin typeface="Calibri" pitchFamily="34" charset="0"/>
        </a:defRPr>
      </a:lvl9pPr>
    </p:titleStyle>
    <p:bodyStyle>
      <a:lvl1pPr marL="342900" indent="-342900" algn="l" rtl="0" eaLnBrk="0" fontAlgn="base" hangingPunct="0">
        <a:spcBef>
          <a:spcPts val="800"/>
        </a:spcBef>
        <a:spcAft>
          <a:spcPct val="0"/>
        </a:spcAft>
        <a:buClr>
          <a:srgbClr val="632523"/>
        </a:buClr>
        <a:buSzPct val="100000"/>
        <a:buFont typeface="Arial" charset="0"/>
        <a:buChar char="•"/>
        <a:defRPr lang="en-US" sz="3200" kern="1200">
          <a:solidFill>
            <a:srgbClr val="404040"/>
          </a:solidFill>
          <a:latin typeface="Calibri"/>
        </a:defRPr>
      </a:lvl1pPr>
      <a:lvl2pPr marL="742950" lvl="1" indent="-285750" algn="l" rtl="0" eaLnBrk="0" fontAlgn="base" hangingPunct="0">
        <a:spcBef>
          <a:spcPts val="700"/>
        </a:spcBef>
        <a:spcAft>
          <a:spcPct val="0"/>
        </a:spcAft>
        <a:buClr>
          <a:srgbClr val="7F7F7F"/>
        </a:buClr>
        <a:buSzPct val="100000"/>
        <a:buFont typeface="Arial" charset="0"/>
        <a:buChar char="–"/>
        <a:defRPr lang="en-US" sz="2800" kern="1200">
          <a:solidFill>
            <a:srgbClr val="404040"/>
          </a:solidFill>
          <a:latin typeface="Calibri"/>
        </a:defRPr>
      </a:lvl2pPr>
      <a:lvl3pPr marL="1143000" lvl="2" indent="-228600" algn="l" rtl="0" eaLnBrk="0" fontAlgn="base" hangingPunct="0">
        <a:spcBef>
          <a:spcPts val="600"/>
        </a:spcBef>
        <a:spcAft>
          <a:spcPct val="0"/>
        </a:spcAft>
        <a:buClr>
          <a:srgbClr val="376092"/>
        </a:buClr>
        <a:buSzPct val="100000"/>
        <a:buFont typeface="Arial" charset="0"/>
        <a:buChar char="•"/>
        <a:defRPr lang="en-US" sz="2400" kern="1200">
          <a:solidFill>
            <a:srgbClr val="404040"/>
          </a:solidFill>
          <a:latin typeface="Calibri"/>
        </a:defRPr>
      </a:lvl3pPr>
      <a:lvl4pPr marL="1600200" lvl="3" indent="-228600" algn="l" rtl="0" eaLnBrk="0" fontAlgn="base" hangingPunct="0">
        <a:spcBef>
          <a:spcPts val="500"/>
        </a:spcBef>
        <a:spcAft>
          <a:spcPct val="0"/>
        </a:spcAft>
        <a:buSzPct val="100000"/>
        <a:buFont typeface="Arial" charset="0"/>
        <a:buChar char="–"/>
        <a:defRPr lang="en-US" sz="2000" kern="1200">
          <a:solidFill>
            <a:srgbClr val="404040"/>
          </a:solidFill>
          <a:latin typeface="Calibri"/>
        </a:defRPr>
      </a:lvl4pPr>
      <a:lvl5pPr marL="2057400" lvl="4" indent="-228600" algn="l" rtl="0" eaLnBrk="0" fontAlgn="base" hangingPunct="0">
        <a:spcBef>
          <a:spcPts val="500"/>
        </a:spcBef>
        <a:spcAft>
          <a:spcPct val="0"/>
        </a:spcAft>
        <a:buSzPct val="100000"/>
        <a:buFont typeface="Arial" charset="0"/>
        <a:buChar char="»"/>
        <a:defRPr lang="en-US" sz="2000" kern="1200">
          <a:solidFill>
            <a:srgbClr val="404040"/>
          </a:solidFill>
          <a:latin typeface="Calibri"/>
        </a:defRPr>
      </a:lvl5pPr>
      <a:lvl6pPr marL="2514600" indent="-228600" algn="l" rtl="0" fontAlgn="base">
        <a:spcBef>
          <a:spcPts val="500"/>
        </a:spcBef>
        <a:spcAft>
          <a:spcPct val="0"/>
        </a:spcAft>
        <a:buSzPct val="100000"/>
        <a:buFont typeface="Arial" charset="0"/>
        <a:buChar char="»"/>
        <a:defRPr lang="en-US" sz="2000" kern="1200">
          <a:solidFill>
            <a:srgbClr val="404040"/>
          </a:solidFill>
          <a:latin typeface="Calibri"/>
        </a:defRPr>
      </a:lvl6pPr>
      <a:lvl7pPr marL="2971800" indent="-228600" algn="l" rtl="0" fontAlgn="base">
        <a:spcBef>
          <a:spcPts val="500"/>
        </a:spcBef>
        <a:spcAft>
          <a:spcPct val="0"/>
        </a:spcAft>
        <a:buSzPct val="100000"/>
        <a:buFont typeface="Arial" charset="0"/>
        <a:buChar char="»"/>
        <a:defRPr lang="en-US" sz="2000" kern="1200">
          <a:solidFill>
            <a:srgbClr val="404040"/>
          </a:solidFill>
          <a:latin typeface="Calibri"/>
        </a:defRPr>
      </a:lvl7pPr>
      <a:lvl8pPr marL="3429000" indent="-228600" algn="l" rtl="0" fontAlgn="base">
        <a:spcBef>
          <a:spcPts val="500"/>
        </a:spcBef>
        <a:spcAft>
          <a:spcPct val="0"/>
        </a:spcAft>
        <a:buSzPct val="100000"/>
        <a:buFont typeface="Arial" charset="0"/>
        <a:buChar char="»"/>
        <a:defRPr lang="en-US" sz="2000" kern="1200">
          <a:solidFill>
            <a:srgbClr val="404040"/>
          </a:solidFill>
          <a:latin typeface="Calibri"/>
        </a:defRPr>
      </a:lvl8pPr>
      <a:lvl9pPr marL="3886200" indent="-228600" algn="l" rtl="0" fontAlgn="base">
        <a:spcBef>
          <a:spcPts val="500"/>
        </a:spcBef>
        <a:spcAft>
          <a:spcPct val="0"/>
        </a:spcAft>
        <a:buSzPct val="100000"/>
        <a:buFont typeface="Arial" charset="0"/>
        <a:buChar char="»"/>
        <a:defRPr lang="en-US" sz="2000" kern="1200">
          <a:solidFill>
            <a:srgbClr val="404040"/>
          </a:solidFill>
          <a:latin typeface="Calibri"/>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txBox="1">
            <a:spLocks noGrp="1"/>
          </p:cNvSpPr>
          <p:nvPr>
            <p:ph type="title"/>
          </p:nvPr>
        </p:nvSpPr>
        <p:spPr>
          <a:xfrm>
            <a:off x="685800" y="1958975"/>
            <a:ext cx="7772400" cy="1470025"/>
          </a:xfrm>
        </p:spPr>
        <p:txBody>
          <a:bodyPr/>
          <a:lstStyle/>
          <a:p>
            <a:r>
              <a:rPr sz="3600" smtClean="0">
                <a:latin typeface="Calibri" pitchFamily="34" charset="0"/>
              </a:rPr>
              <a:t>IPv4 Allocation Implications</a:t>
            </a:r>
            <a:endParaRPr lang="en-CA" sz="3600" smtClean="0">
              <a:latin typeface="Calibri" pitchFamily="34" charset="0"/>
            </a:endParaRPr>
          </a:p>
        </p:txBody>
      </p:sp>
      <p:sp>
        <p:nvSpPr>
          <p:cNvPr id="8" name="Text Placeholder 7"/>
          <p:cNvSpPr>
            <a:spLocks noGrp="1"/>
          </p:cNvSpPr>
          <p:nvPr>
            <p:ph type="body" sz="quarter" idx="13"/>
          </p:nvPr>
        </p:nvSpPr>
        <p:spPr>
          <a:xfrm>
            <a:off x="285750" y="5357813"/>
            <a:ext cx="2414588" cy="857250"/>
          </a:xfrm>
        </p:spPr>
        <p:txBody>
          <a:bodyPr>
            <a:normAutofit/>
          </a:bodyPr>
          <a:lstStyle/>
          <a:p>
            <a:pPr>
              <a:defRPr/>
            </a:pPr>
            <a:r>
              <a:rPr dirty="0" smtClean="0"/>
              <a:t>Stephan Meyer</a:t>
            </a:r>
          </a:p>
          <a:p>
            <a:pPr>
              <a:defRPr/>
            </a:pPr>
            <a:r>
              <a:rPr dirty="0" smtClean="0"/>
              <a:t>Manager, Network Technology</a:t>
            </a:r>
          </a:p>
          <a:p>
            <a:pPr>
              <a:defRPr/>
            </a:pPr>
            <a:r>
              <a:rPr dirty="0" smtClean="0"/>
              <a:t>CRTC, CANADA</a:t>
            </a:r>
            <a:endParaRPr lang="en-CA" dirty="0"/>
          </a:p>
        </p:txBody>
      </p:sp>
      <p:sp>
        <p:nvSpPr>
          <p:cNvPr id="9" name="Text Placeholder 8"/>
          <p:cNvSpPr>
            <a:spLocks noGrp="1"/>
          </p:cNvSpPr>
          <p:nvPr>
            <p:ph type="body" sz="quarter" idx="17"/>
          </p:nvPr>
        </p:nvSpPr>
        <p:spPr>
          <a:xfrm>
            <a:off x="2484438" y="3213100"/>
            <a:ext cx="5972175" cy="1143000"/>
          </a:xfrm>
        </p:spPr>
        <p:txBody>
          <a:bodyPr/>
          <a:lstStyle/>
          <a:p>
            <a:pPr>
              <a:defRPr/>
            </a:pPr>
            <a:r>
              <a:rPr lang="en-CA" dirty="0" smtClean="0"/>
              <a:t>Wholesale TPIA Service in Canada</a:t>
            </a:r>
            <a:endParaRPr lang="en-CA" dirty="0"/>
          </a:p>
        </p:txBody>
      </p:sp>
      <p:pic>
        <p:nvPicPr>
          <p:cNvPr id="12293" name="Picture 7"/>
          <p:cNvPicPr>
            <a:picLocks noChangeAspect="1" noChangeArrowheads="1"/>
          </p:cNvPicPr>
          <p:nvPr/>
        </p:nvPicPr>
        <p:blipFill>
          <a:blip r:embed="rId3" cstate="print"/>
          <a:srcRect/>
          <a:stretch>
            <a:fillRect/>
          </a:stretch>
        </p:blipFill>
        <p:spPr bwMode="auto">
          <a:xfrm>
            <a:off x="395288" y="4221163"/>
            <a:ext cx="1231900" cy="1052512"/>
          </a:xfrm>
          <a:prstGeom prst="rect">
            <a:avLst/>
          </a:prstGeom>
          <a:noFill/>
          <a:ln w="9525">
            <a:noFill/>
            <a:miter lim="800000"/>
            <a:headEnd/>
            <a:tailEnd/>
          </a:ln>
        </p:spPr>
      </p:pic>
      <p:pic>
        <p:nvPicPr>
          <p:cNvPr id="12294" name="Picture 8" descr="ARIN XXX Meeting Logo"/>
          <p:cNvPicPr>
            <a:picLocks noChangeAspect="1" noChangeArrowheads="1"/>
          </p:cNvPicPr>
          <p:nvPr/>
        </p:nvPicPr>
        <p:blipFill>
          <a:blip r:embed="rId4" cstate="print"/>
          <a:srcRect/>
          <a:stretch>
            <a:fillRect/>
          </a:stretch>
        </p:blipFill>
        <p:spPr bwMode="auto">
          <a:xfrm>
            <a:off x="7092950" y="4149725"/>
            <a:ext cx="1757363" cy="2165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noGrp="1"/>
          </p:cNvSpPr>
          <p:nvPr>
            <p:ph type="title"/>
          </p:nvPr>
        </p:nvSpPr>
        <p:spPr>
          <a:xfrm>
            <a:off x="2357438" y="0"/>
            <a:ext cx="6786562" cy="1000125"/>
          </a:xfrm>
        </p:spPr>
        <p:txBody>
          <a:bodyPr/>
          <a:lstStyle/>
          <a:p>
            <a:r>
              <a:rPr smtClean="0">
                <a:latin typeface="Calibri" pitchFamily="34" charset="0"/>
              </a:rPr>
              <a:t>Thanks!</a:t>
            </a:r>
            <a:endParaRPr lang="en-CA" smtClean="0">
              <a:latin typeface="Calibri" pitchFamily="34" charset="0"/>
            </a:endParaRPr>
          </a:p>
        </p:txBody>
      </p:sp>
      <p:sp>
        <p:nvSpPr>
          <p:cNvPr id="3" name="Date Placeholder 2"/>
          <p:cNvSpPr>
            <a:spLocks noGrp="1"/>
          </p:cNvSpPr>
          <p:nvPr>
            <p:ph type="dt" sz="quarter" idx="10"/>
          </p:nvPr>
        </p:nvSpPr>
        <p:spPr/>
        <p:txBody>
          <a:bodyPr/>
          <a:lstStyle/>
          <a:p>
            <a:pPr>
              <a:defRPr/>
            </a:pPr>
            <a:fld id="{4C834DC4-57E2-4343-9394-1D8F7559F7AF}" type="datetime3">
              <a:rPr lang="en-CA" smtClean="0"/>
              <a:pPr>
                <a:defRPr/>
              </a:pPr>
              <a:t>24 October 2012</a:t>
            </a:fld>
            <a:endParaRPr lang="en-CA"/>
          </a:p>
        </p:txBody>
      </p:sp>
      <p:sp>
        <p:nvSpPr>
          <p:cNvPr id="4" name="Footer Placeholder 3"/>
          <p:cNvSpPr>
            <a:spLocks noGrp="1"/>
          </p:cNvSpPr>
          <p:nvPr>
            <p:ph type="ftr" sz="quarter" idx="11"/>
          </p:nvPr>
        </p:nvSpPr>
        <p:spPr/>
        <p:txBody>
          <a:bodyPr/>
          <a:lstStyle/>
          <a:p>
            <a:pPr>
              <a:defRPr/>
            </a:pPr>
            <a:r>
              <a:rPr smtClean="0"/>
              <a:t>- PROTECTED -</a:t>
            </a:r>
            <a:endParaRPr/>
          </a:p>
        </p:txBody>
      </p:sp>
      <p:sp>
        <p:nvSpPr>
          <p:cNvPr id="5" name="Slide Number Placeholder 4"/>
          <p:cNvSpPr>
            <a:spLocks noGrp="1"/>
          </p:cNvSpPr>
          <p:nvPr>
            <p:ph type="sldNum" sz="quarter" idx="12"/>
          </p:nvPr>
        </p:nvSpPr>
        <p:spPr/>
        <p:txBody>
          <a:bodyPr/>
          <a:lstStyle/>
          <a:p>
            <a:pPr>
              <a:defRPr/>
            </a:pPr>
            <a:fld id="{F53CDD7B-6281-422B-8C96-CA53FCFAB61F}" type="slidenum">
              <a:rPr smtClean="0"/>
              <a:pPr>
                <a:defRPr/>
              </a:pPr>
              <a:t>10</a:t>
            </a:fld>
            <a:endParaRPr dirty="0"/>
          </a:p>
        </p:txBody>
      </p:sp>
      <p:pic>
        <p:nvPicPr>
          <p:cNvPr id="21510" name="Picture 7"/>
          <p:cNvPicPr>
            <a:picLocks noChangeAspect="1" noChangeArrowheads="1"/>
          </p:cNvPicPr>
          <p:nvPr/>
        </p:nvPicPr>
        <p:blipFill>
          <a:blip r:embed="rId2" cstate="print"/>
          <a:srcRect/>
          <a:stretch>
            <a:fillRect/>
          </a:stretch>
        </p:blipFill>
        <p:spPr bwMode="auto">
          <a:xfrm>
            <a:off x="2895600" y="1995488"/>
            <a:ext cx="3352800" cy="28654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noGrp="1"/>
          </p:cNvSpPr>
          <p:nvPr>
            <p:ph type="title"/>
          </p:nvPr>
        </p:nvSpPr>
        <p:spPr>
          <a:xfrm>
            <a:off x="2357438" y="0"/>
            <a:ext cx="6786562" cy="1000125"/>
          </a:xfrm>
        </p:spPr>
        <p:txBody>
          <a:bodyPr/>
          <a:lstStyle/>
          <a:p>
            <a:r>
              <a:rPr lang="en-CA" smtClean="0">
                <a:latin typeface="Calibri" pitchFamily="34" charset="0"/>
              </a:rPr>
              <a:t>Who Are We?</a:t>
            </a:r>
          </a:p>
        </p:txBody>
      </p:sp>
      <p:sp>
        <p:nvSpPr>
          <p:cNvPr id="6" name="Content Placeholder 5"/>
          <p:cNvSpPr>
            <a:spLocks noGrp="1"/>
          </p:cNvSpPr>
          <p:nvPr>
            <p:ph idx="1"/>
          </p:nvPr>
        </p:nvSpPr>
        <p:spPr>
          <a:xfrm>
            <a:off x="457200" y="1412777"/>
            <a:ext cx="8229600" cy="2936534"/>
          </a:xfrm>
        </p:spPr>
        <p:txBody>
          <a:bodyPr>
            <a:normAutofit fontScale="62500" lnSpcReduction="20000"/>
          </a:bodyPr>
          <a:lstStyle/>
          <a:p>
            <a:pPr>
              <a:lnSpc>
                <a:spcPct val="120000"/>
              </a:lnSpc>
              <a:defRPr/>
            </a:pPr>
            <a:r>
              <a:rPr lang="en-CA" dirty="0" smtClean="0"/>
              <a:t>The Canadian Radio-television and Telecommunications Commission (CRTC) regulates and supervises Canada’s communication system in accordance with the mandate entrusted to it by Parliament, including achieving the policy objectives established in the Broadcasting Act and the Telecommunications Act</a:t>
            </a:r>
          </a:p>
          <a:p>
            <a:pPr>
              <a:lnSpc>
                <a:spcPct val="120000"/>
              </a:lnSpc>
              <a:defRPr/>
            </a:pPr>
            <a:r>
              <a:rPr lang="en-CA" dirty="0" smtClean="0"/>
              <a:t>CRTC regulates the players and the markets, NOT the technologies</a:t>
            </a:r>
          </a:p>
          <a:p>
            <a:pPr>
              <a:lnSpc>
                <a:spcPct val="120000"/>
              </a:lnSpc>
              <a:defRPr/>
            </a:pPr>
            <a:r>
              <a:rPr lang="en-CA" dirty="0" smtClean="0"/>
              <a:t>The CRTC is largely the Canadian equivalent of the U.S. Federal Communications Commission with some notable differences</a:t>
            </a:r>
          </a:p>
        </p:txBody>
      </p:sp>
      <p:sp>
        <p:nvSpPr>
          <p:cNvPr id="4" name="Footer Placeholder 3"/>
          <p:cNvSpPr>
            <a:spLocks noGrp="1"/>
          </p:cNvSpPr>
          <p:nvPr>
            <p:ph type="ftr" sz="quarter" idx="10"/>
          </p:nvPr>
        </p:nvSpPr>
        <p:spPr/>
        <p:txBody>
          <a:bodyPr/>
          <a:lstStyle/>
          <a:p>
            <a:pPr>
              <a:defRPr/>
            </a:pPr>
            <a:r>
              <a:rPr smtClean="0"/>
              <a:t>- PROTECTED -</a:t>
            </a:r>
            <a:endParaRPr/>
          </a:p>
        </p:txBody>
      </p:sp>
      <p:sp>
        <p:nvSpPr>
          <p:cNvPr id="3" name="Date Placeholder 2"/>
          <p:cNvSpPr>
            <a:spLocks noGrp="1"/>
          </p:cNvSpPr>
          <p:nvPr>
            <p:ph type="dt" sz="quarter" idx="11"/>
          </p:nvPr>
        </p:nvSpPr>
        <p:spPr/>
        <p:txBody>
          <a:bodyPr/>
          <a:lstStyle/>
          <a:p>
            <a:pPr>
              <a:defRPr/>
            </a:pPr>
            <a:fld id="{2218F25A-6081-4CC8-B8CF-C8DABA54E2B1}" type="datetime3">
              <a:rPr lang="en-CA" smtClean="0"/>
              <a:pPr>
                <a:defRPr/>
              </a:pPr>
              <a:t>24 October 2012</a:t>
            </a:fld>
            <a:endParaRPr lang="en-CA"/>
          </a:p>
        </p:txBody>
      </p:sp>
      <p:sp>
        <p:nvSpPr>
          <p:cNvPr id="5" name="Slide Number Placeholder 4"/>
          <p:cNvSpPr>
            <a:spLocks noGrp="1"/>
          </p:cNvSpPr>
          <p:nvPr>
            <p:ph type="sldNum" sz="quarter" idx="12"/>
          </p:nvPr>
        </p:nvSpPr>
        <p:spPr/>
        <p:txBody>
          <a:bodyPr/>
          <a:lstStyle/>
          <a:p>
            <a:pPr>
              <a:defRPr/>
            </a:pPr>
            <a:fld id="{47121120-4E99-4923-8409-44FF9BAB7EBC}" type="slidenum">
              <a:rPr smtClean="0"/>
              <a:pPr>
                <a:defRPr/>
              </a:pPr>
              <a:t>2</a:t>
            </a:fld>
            <a:endParaRPr dirty="0"/>
          </a:p>
        </p:txBody>
      </p:sp>
      <p:sp>
        <p:nvSpPr>
          <p:cNvPr id="7" name="Rounded Rectangle 6"/>
          <p:cNvSpPr/>
          <p:nvPr/>
        </p:nvSpPr>
        <p:spPr>
          <a:xfrm>
            <a:off x="2297361" y="4472144"/>
            <a:ext cx="6444717" cy="1532334"/>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CRTC Mission: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The CRTC seeks to ensure that Canadians have access to a world-class communication system </a:t>
            </a:r>
          </a:p>
        </p:txBody>
      </p:sp>
      <p:pic>
        <p:nvPicPr>
          <p:cNvPr id="13320" name="Picture 2" descr="https://encrypted-tbn2.google.com/images?q=tbn:ANd9GcR27SJOJ_CPovOIQiWL82EhmUxmLP70xq8nCskwU9d_rDJbWTAKVw"/>
          <p:cNvPicPr>
            <a:picLocks noChangeAspect="1" noChangeArrowheads="1"/>
          </p:cNvPicPr>
          <p:nvPr/>
        </p:nvPicPr>
        <p:blipFill>
          <a:blip r:embed="rId3" cstate="print"/>
          <a:srcRect/>
          <a:stretch>
            <a:fillRect/>
          </a:stretch>
        </p:blipFill>
        <p:spPr bwMode="auto">
          <a:xfrm>
            <a:off x="251520" y="4349311"/>
            <a:ext cx="1901825" cy="177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noGrp="1"/>
          </p:cNvSpPr>
          <p:nvPr>
            <p:ph type="title"/>
          </p:nvPr>
        </p:nvSpPr>
        <p:spPr>
          <a:xfrm>
            <a:off x="2357438" y="0"/>
            <a:ext cx="6786562" cy="1000125"/>
          </a:xfrm>
        </p:spPr>
        <p:txBody>
          <a:bodyPr/>
          <a:lstStyle/>
          <a:p>
            <a:r>
              <a:rPr lang="en-CA" smtClean="0">
                <a:latin typeface="Calibri" pitchFamily="34" charset="0"/>
              </a:rPr>
              <a:t>Why am I Here?</a:t>
            </a:r>
          </a:p>
        </p:txBody>
      </p:sp>
      <p:sp>
        <p:nvSpPr>
          <p:cNvPr id="3" name="Content Placeholder 2"/>
          <p:cNvSpPr>
            <a:spLocks noGrp="1"/>
          </p:cNvSpPr>
          <p:nvPr>
            <p:ph idx="1"/>
          </p:nvPr>
        </p:nvSpPr>
        <p:spPr>
          <a:xfrm>
            <a:off x="457200" y="1484313"/>
            <a:ext cx="8229600" cy="2792412"/>
          </a:xfrm>
        </p:spPr>
        <p:txBody>
          <a:bodyPr/>
          <a:lstStyle/>
          <a:p>
            <a:pPr>
              <a:defRPr/>
            </a:pPr>
            <a:r>
              <a:rPr lang="en-CA" dirty="0" smtClean="0"/>
              <a:t>First and Foremost:</a:t>
            </a:r>
            <a:br>
              <a:rPr lang="en-CA" dirty="0" smtClean="0"/>
            </a:br>
            <a:r>
              <a:rPr lang="en-CA" dirty="0" smtClean="0">
                <a:solidFill>
                  <a:srgbClr val="C00000"/>
                </a:solidFill>
              </a:rPr>
              <a:t>To Learn and Interact!</a:t>
            </a:r>
          </a:p>
          <a:p>
            <a:pPr>
              <a:defRPr/>
            </a:pPr>
            <a:r>
              <a:rPr lang="en-CA" dirty="0" smtClean="0"/>
              <a:t>CRTC does not have any</a:t>
            </a:r>
            <a:br>
              <a:rPr lang="en-CA" dirty="0" smtClean="0"/>
            </a:br>
            <a:r>
              <a:rPr lang="en-CA" dirty="0" smtClean="0"/>
              <a:t>direct involvement in IP numbering as it does with telephone numbering</a:t>
            </a:r>
          </a:p>
        </p:txBody>
      </p:sp>
      <p:sp>
        <p:nvSpPr>
          <p:cNvPr id="4" name="Footer Placeholder 3"/>
          <p:cNvSpPr>
            <a:spLocks noGrp="1"/>
          </p:cNvSpPr>
          <p:nvPr>
            <p:ph type="ftr" sz="quarter" idx="10"/>
          </p:nvPr>
        </p:nvSpPr>
        <p:spPr/>
        <p:txBody>
          <a:bodyPr/>
          <a:lstStyle/>
          <a:p>
            <a:pPr>
              <a:defRPr/>
            </a:pPr>
            <a:r>
              <a:rPr smtClean="0"/>
              <a:t>- PROTECTED -</a:t>
            </a:r>
            <a:endParaRPr/>
          </a:p>
        </p:txBody>
      </p:sp>
      <p:sp>
        <p:nvSpPr>
          <p:cNvPr id="5" name="Date Placeholder 4"/>
          <p:cNvSpPr>
            <a:spLocks noGrp="1"/>
          </p:cNvSpPr>
          <p:nvPr>
            <p:ph type="dt" sz="quarter" idx="11"/>
          </p:nvPr>
        </p:nvSpPr>
        <p:spPr/>
        <p:txBody>
          <a:bodyPr/>
          <a:lstStyle/>
          <a:p>
            <a:pPr>
              <a:defRPr/>
            </a:pPr>
            <a:fld id="{0BA9B054-73D2-4A01-BAC6-2FB0D976167F}" type="datetime3">
              <a:rPr lang="en-CA" smtClean="0"/>
              <a:pPr>
                <a:defRPr/>
              </a:pPr>
              <a:t>24 October 2012</a:t>
            </a:fld>
            <a:endParaRPr lang="en-CA" dirty="0"/>
          </a:p>
        </p:txBody>
      </p:sp>
      <p:sp>
        <p:nvSpPr>
          <p:cNvPr id="6" name="Slide Number Placeholder 5"/>
          <p:cNvSpPr>
            <a:spLocks noGrp="1"/>
          </p:cNvSpPr>
          <p:nvPr>
            <p:ph type="sldNum" sz="quarter" idx="12"/>
          </p:nvPr>
        </p:nvSpPr>
        <p:spPr/>
        <p:txBody>
          <a:bodyPr/>
          <a:lstStyle/>
          <a:p>
            <a:pPr>
              <a:defRPr/>
            </a:pPr>
            <a:fld id="{34182F3D-E5B4-4D33-A18B-60849610B018}" type="slidenum">
              <a:rPr smtClean="0"/>
              <a:pPr>
                <a:defRPr/>
              </a:pPr>
              <a:t>3</a:t>
            </a:fld>
            <a:endParaRPr dirty="0"/>
          </a:p>
        </p:txBody>
      </p:sp>
      <p:pic>
        <p:nvPicPr>
          <p:cNvPr id="14343" name="Picture 2" descr="https://encrypted-tbn2.google.com/images?q=tbn:ANd9GcTEeKIY3aZ82x_r-KvReNoeWHSTM4xKBn96SBIkoWebFcOBWIgzKg"/>
          <p:cNvPicPr>
            <a:picLocks noChangeAspect="1" noChangeArrowheads="1"/>
          </p:cNvPicPr>
          <p:nvPr/>
        </p:nvPicPr>
        <p:blipFill>
          <a:blip r:embed="rId3" cstate="print"/>
          <a:srcRect/>
          <a:stretch>
            <a:fillRect/>
          </a:stretch>
        </p:blipFill>
        <p:spPr bwMode="auto">
          <a:xfrm>
            <a:off x="5364163" y="1152525"/>
            <a:ext cx="2581275" cy="1771650"/>
          </a:xfrm>
          <a:prstGeom prst="rect">
            <a:avLst/>
          </a:prstGeom>
          <a:noFill/>
          <a:ln w="9525">
            <a:noFill/>
            <a:miter lim="800000"/>
            <a:headEnd/>
            <a:tailEnd/>
          </a:ln>
        </p:spPr>
      </p:pic>
      <p:pic>
        <p:nvPicPr>
          <p:cNvPr id="14344" name="Picture 4" descr="https://encrypted-tbn3.google.com/images?q=tbn:ANd9GcQ48yO6sWJOlJ8PaGMLjZ3bkYQPynisUF8KgBhtkNlkSpAhcvSR"/>
          <p:cNvPicPr>
            <a:picLocks noChangeAspect="1" noChangeArrowheads="1"/>
          </p:cNvPicPr>
          <p:nvPr/>
        </p:nvPicPr>
        <p:blipFill>
          <a:blip r:embed="rId4" cstate="print"/>
          <a:srcRect/>
          <a:stretch>
            <a:fillRect/>
          </a:stretch>
        </p:blipFill>
        <p:spPr bwMode="auto">
          <a:xfrm>
            <a:off x="681038" y="4365625"/>
            <a:ext cx="1730375" cy="1663700"/>
          </a:xfrm>
          <a:prstGeom prst="rect">
            <a:avLst/>
          </a:prstGeom>
          <a:noFill/>
          <a:ln w="9525">
            <a:noFill/>
            <a:miter lim="800000"/>
            <a:headEnd/>
            <a:tailEnd/>
          </a:ln>
        </p:spPr>
      </p:pic>
      <p:sp>
        <p:nvSpPr>
          <p:cNvPr id="9" name="Content Placeholder 2"/>
          <p:cNvSpPr txBox="1">
            <a:spLocks/>
          </p:cNvSpPr>
          <p:nvPr/>
        </p:nvSpPr>
        <p:spPr bwMode="auto">
          <a:xfrm>
            <a:off x="2555875" y="4365625"/>
            <a:ext cx="5832475" cy="1703388"/>
          </a:xfrm>
          <a:prstGeom prst="rect">
            <a:avLst/>
          </a:prstGeom>
          <a:noFill/>
          <a:ln w="9525">
            <a:noFill/>
            <a:miter lim="800000"/>
            <a:headEnd/>
            <a:tailEnd/>
          </a:ln>
        </p:spPr>
        <p:txBody>
          <a:bodyPr/>
          <a:lstStyle/>
          <a:p>
            <a:pPr marL="342900" indent="-342900" eaLnBrk="0" hangingPunct="0">
              <a:spcBef>
                <a:spcPts val="800"/>
              </a:spcBef>
              <a:buClr>
                <a:schemeClr val="accent2">
                  <a:lumMod val="50000"/>
                </a:schemeClr>
              </a:buClr>
              <a:buSzPct val="100000"/>
              <a:buFont typeface="Arial" charset="0"/>
              <a:buChar char="•"/>
              <a:defRPr/>
            </a:pPr>
            <a:r>
              <a:rPr lang="en-CA" sz="3200" dirty="0">
                <a:solidFill>
                  <a:schemeClr val="tx1">
                    <a:lumMod val="75000"/>
                    <a:lumOff val="25000"/>
                  </a:schemeClr>
                </a:solidFill>
                <a:latin typeface="Calibri"/>
              </a:rPr>
              <a:t>Nonetheless, stakeholders raise issues related to IP numbering implementation to us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1438"/>
            <a:ext cx="8435975" cy="1943100"/>
          </a:xfrm>
        </p:spPr>
        <p:txBody>
          <a:bodyPr>
            <a:noAutofit/>
          </a:bodyPr>
          <a:lstStyle/>
          <a:p>
            <a:pPr marL="0" indent="0" algn="ctr">
              <a:lnSpc>
                <a:spcPct val="110000"/>
              </a:lnSpc>
              <a:buFont typeface="Arial" charset="0"/>
              <a:buNone/>
              <a:defRPr/>
            </a:pPr>
            <a:r>
              <a:rPr sz="2800" dirty="0" smtClean="0"/>
              <a:t>Like the US, the Canadian access market is characterized by two separate </a:t>
            </a:r>
            <a:r>
              <a:rPr sz="2800" dirty="0" err="1" smtClean="0"/>
              <a:t>wireline</a:t>
            </a:r>
            <a:r>
              <a:rPr sz="2800" dirty="0" smtClean="0"/>
              <a:t> networks entering most homes and many businesses: copper loops and co-axial cable. [And yes, a smattering of optical fiber.]</a:t>
            </a:r>
          </a:p>
        </p:txBody>
      </p:sp>
      <p:pic>
        <p:nvPicPr>
          <p:cNvPr id="17412" name="Picture 5"/>
          <p:cNvPicPr>
            <a:picLocks noChangeAspect="1" noChangeArrowheads="1"/>
          </p:cNvPicPr>
          <p:nvPr/>
        </p:nvPicPr>
        <p:blipFill>
          <a:blip r:embed="rId3" cstate="print"/>
          <a:srcRect/>
          <a:stretch>
            <a:fillRect/>
          </a:stretch>
        </p:blipFill>
        <p:spPr bwMode="auto">
          <a:xfrm>
            <a:off x="7308304" y="3429000"/>
            <a:ext cx="966787" cy="1625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5364" name="Title 1"/>
          <p:cNvSpPr txBox="1">
            <a:spLocks noGrp="1"/>
          </p:cNvSpPr>
          <p:nvPr>
            <p:ph type="title"/>
          </p:nvPr>
        </p:nvSpPr>
        <p:spPr>
          <a:xfrm>
            <a:off x="2357438" y="0"/>
            <a:ext cx="6786562" cy="1000125"/>
          </a:xfrm>
        </p:spPr>
        <p:txBody>
          <a:bodyPr/>
          <a:lstStyle/>
          <a:p>
            <a:r>
              <a:rPr smtClean="0">
                <a:latin typeface="Calibri" pitchFamily="34" charset="0"/>
              </a:rPr>
              <a:t>Canadian Access Market</a:t>
            </a:r>
            <a:endParaRPr lang="en-CA" smtClean="0">
              <a:latin typeface="Calibri" pitchFamily="34" charset="0"/>
            </a:endParaRPr>
          </a:p>
        </p:txBody>
      </p:sp>
      <p:sp>
        <p:nvSpPr>
          <p:cNvPr id="4" name="Footer Placeholder 3"/>
          <p:cNvSpPr>
            <a:spLocks noGrp="1"/>
          </p:cNvSpPr>
          <p:nvPr>
            <p:ph type="ftr" sz="quarter" idx="10"/>
          </p:nvPr>
        </p:nvSpPr>
        <p:spPr/>
        <p:txBody>
          <a:bodyPr/>
          <a:lstStyle/>
          <a:p>
            <a:pPr>
              <a:defRPr/>
            </a:pPr>
            <a:r>
              <a:rPr smtClean="0"/>
              <a:t>- PROTECTED -</a:t>
            </a:r>
            <a:endParaRPr/>
          </a:p>
        </p:txBody>
      </p:sp>
      <p:sp>
        <p:nvSpPr>
          <p:cNvPr id="5" name="Date Placeholder 4"/>
          <p:cNvSpPr>
            <a:spLocks noGrp="1"/>
          </p:cNvSpPr>
          <p:nvPr>
            <p:ph type="dt" sz="quarter" idx="11"/>
          </p:nvPr>
        </p:nvSpPr>
        <p:spPr/>
        <p:txBody>
          <a:bodyPr/>
          <a:lstStyle/>
          <a:p>
            <a:pPr>
              <a:defRPr/>
            </a:pPr>
            <a:fld id="{59838018-AD65-4B70-ABFE-7F93684963CB}" type="datetime3">
              <a:rPr lang="en-CA" smtClean="0"/>
              <a:pPr>
                <a:defRPr/>
              </a:pPr>
              <a:t>24 October 2012</a:t>
            </a:fld>
            <a:endParaRPr lang="en-CA" dirty="0"/>
          </a:p>
        </p:txBody>
      </p:sp>
      <p:sp>
        <p:nvSpPr>
          <p:cNvPr id="6" name="Slide Number Placeholder 5"/>
          <p:cNvSpPr>
            <a:spLocks noGrp="1"/>
          </p:cNvSpPr>
          <p:nvPr>
            <p:ph type="sldNum" sz="quarter" idx="12"/>
          </p:nvPr>
        </p:nvSpPr>
        <p:spPr/>
        <p:txBody>
          <a:bodyPr/>
          <a:lstStyle/>
          <a:p>
            <a:pPr>
              <a:defRPr/>
            </a:pPr>
            <a:fld id="{66A10E2C-BA3A-4AE4-8694-86A90169BE4B}" type="slidenum">
              <a:rPr smtClean="0"/>
              <a:pPr>
                <a:defRPr/>
              </a:pPr>
              <a:t>4</a:t>
            </a:fld>
            <a:endParaRPr dirty="0"/>
          </a:p>
        </p:txBody>
      </p:sp>
      <p:pic>
        <p:nvPicPr>
          <p:cNvPr id="17417" name="Picture 2"/>
          <p:cNvPicPr>
            <a:picLocks noChangeAspect="1" noChangeArrowheads="1"/>
          </p:cNvPicPr>
          <p:nvPr/>
        </p:nvPicPr>
        <p:blipFill>
          <a:blip r:embed="rId4" cstate="print"/>
          <a:srcRect/>
          <a:stretch>
            <a:fillRect/>
          </a:stretch>
        </p:blipFill>
        <p:spPr bwMode="auto">
          <a:xfrm>
            <a:off x="467544" y="4509120"/>
            <a:ext cx="1873250" cy="1541463"/>
          </a:xfrm>
          <a:prstGeom prst="rect">
            <a:avLst/>
          </a:prstGeom>
          <a:ln>
            <a:noFill/>
          </a:ln>
          <a:effectLst>
            <a:softEdge rad="112500"/>
          </a:effectLst>
        </p:spPr>
      </p:pic>
      <p:pic>
        <p:nvPicPr>
          <p:cNvPr id="17418" name="Picture 3"/>
          <p:cNvPicPr>
            <a:picLocks noChangeAspect="1" noChangeArrowheads="1"/>
          </p:cNvPicPr>
          <p:nvPr/>
        </p:nvPicPr>
        <p:blipFill>
          <a:blip r:embed="rId5" cstate="print"/>
          <a:srcRect/>
          <a:stretch>
            <a:fillRect/>
          </a:stretch>
        </p:blipFill>
        <p:spPr bwMode="auto">
          <a:xfrm>
            <a:off x="2498725" y="3429000"/>
            <a:ext cx="2073275" cy="1130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419" name="Picture 6"/>
          <p:cNvPicPr>
            <a:picLocks noChangeAspect="1" noChangeArrowheads="1"/>
          </p:cNvPicPr>
          <p:nvPr/>
        </p:nvPicPr>
        <p:blipFill>
          <a:blip r:embed="rId6" cstate="print"/>
          <a:srcRect l="2719" t="8353" b="3935"/>
          <a:stretch>
            <a:fillRect/>
          </a:stretch>
        </p:blipFill>
        <p:spPr bwMode="auto">
          <a:xfrm>
            <a:off x="4716016" y="4653136"/>
            <a:ext cx="2342378" cy="1374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a:xfrm>
            <a:off x="2357438" y="0"/>
            <a:ext cx="6786562" cy="1000125"/>
          </a:xfrm>
        </p:spPr>
        <p:txBody>
          <a:bodyPr/>
          <a:lstStyle/>
          <a:p>
            <a:r>
              <a:rPr smtClean="0">
                <a:latin typeface="Calibri" pitchFamily="34" charset="0"/>
              </a:rPr>
              <a:t>Market Characteristics</a:t>
            </a:r>
            <a:endParaRPr lang="en-CA" smtClean="0">
              <a:latin typeface="Calibri" pitchFamily="34" charset="0"/>
            </a:endParaRPr>
          </a:p>
        </p:txBody>
      </p:sp>
      <p:sp>
        <p:nvSpPr>
          <p:cNvPr id="4" name="Footer Placeholder 3"/>
          <p:cNvSpPr>
            <a:spLocks noGrp="1"/>
          </p:cNvSpPr>
          <p:nvPr>
            <p:ph type="ftr" sz="quarter" idx="10"/>
          </p:nvPr>
        </p:nvSpPr>
        <p:spPr/>
        <p:txBody>
          <a:bodyPr/>
          <a:lstStyle/>
          <a:p>
            <a:pPr>
              <a:defRPr/>
            </a:pPr>
            <a:r>
              <a:rPr smtClean="0"/>
              <a:t>- PROTECTED -</a:t>
            </a:r>
            <a:endParaRPr/>
          </a:p>
        </p:txBody>
      </p:sp>
      <p:sp>
        <p:nvSpPr>
          <p:cNvPr id="5" name="Date Placeholder 4"/>
          <p:cNvSpPr>
            <a:spLocks noGrp="1"/>
          </p:cNvSpPr>
          <p:nvPr>
            <p:ph type="dt" sz="quarter" idx="11"/>
          </p:nvPr>
        </p:nvSpPr>
        <p:spPr/>
        <p:txBody>
          <a:bodyPr/>
          <a:lstStyle/>
          <a:p>
            <a:pPr>
              <a:defRPr/>
            </a:pPr>
            <a:fld id="{59838018-AD65-4B70-ABFE-7F93684963CB}" type="datetime3">
              <a:rPr lang="en-CA" smtClean="0"/>
              <a:pPr>
                <a:defRPr/>
              </a:pPr>
              <a:t>24 October 2012</a:t>
            </a:fld>
            <a:endParaRPr lang="en-CA" dirty="0"/>
          </a:p>
        </p:txBody>
      </p:sp>
      <p:sp>
        <p:nvSpPr>
          <p:cNvPr id="6" name="Slide Number Placeholder 5"/>
          <p:cNvSpPr>
            <a:spLocks noGrp="1"/>
          </p:cNvSpPr>
          <p:nvPr>
            <p:ph type="sldNum" sz="quarter" idx="12"/>
          </p:nvPr>
        </p:nvSpPr>
        <p:spPr/>
        <p:txBody>
          <a:bodyPr/>
          <a:lstStyle/>
          <a:p>
            <a:pPr>
              <a:defRPr/>
            </a:pPr>
            <a:fld id="{E0DA50BA-1973-4E39-812E-82F238A389E0}" type="slidenum">
              <a:rPr smtClean="0"/>
              <a:pPr>
                <a:defRPr/>
              </a:pPr>
              <a:t>5</a:t>
            </a:fld>
            <a:endParaRPr dirty="0"/>
          </a:p>
        </p:txBody>
      </p:sp>
      <p:sp>
        <p:nvSpPr>
          <p:cNvPr id="14" name="Rectangle 13"/>
          <p:cNvSpPr/>
          <p:nvPr/>
        </p:nvSpPr>
        <p:spPr>
          <a:xfrm>
            <a:off x="755650" y="1484313"/>
            <a:ext cx="7632700" cy="1570037"/>
          </a:xfrm>
          <a:prstGeom prst="rect">
            <a:avLst/>
          </a:prstGeom>
          <a:noFill/>
        </p:spPr>
        <p:txBody>
          <a:bodyPr>
            <a:spAutoFit/>
          </a:bodyPr>
          <a:lstStyle/>
          <a:p>
            <a:pPr algn="ctr">
              <a:defRPr/>
            </a:pPr>
            <a:r>
              <a:rPr lang="en-US" sz="3200" dirty="0">
                <a:solidFill>
                  <a:schemeClr val="tx1">
                    <a:lumMod val="65000"/>
                    <a:lumOff val="35000"/>
                  </a:schemeClr>
                </a:solidFill>
              </a:rPr>
              <a:t>With limited facilities-based players, there are concerns about the control </a:t>
            </a:r>
            <a:r>
              <a:rPr lang="en-US" sz="3200" dirty="0" smtClean="0">
                <a:solidFill>
                  <a:schemeClr val="tx1">
                    <a:lumMod val="65000"/>
                    <a:lumOff val="35000"/>
                  </a:schemeClr>
                </a:solidFill>
              </a:rPr>
              <a:t>they </a:t>
            </a:r>
            <a:r>
              <a:rPr lang="en-US" sz="3200" dirty="0">
                <a:solidFill>
                  <a:schemeClr val="tx1">
                    <a:lumMod val="65000"/>
                    <a:lumOff val="35000"/>
                  </a:schemeClr>
                </a:solidFill>
              </a:rPr>
              <a:t>may exert in specific markets.</a:t>
            </a:r>
          </a:p>
        </p:txBody>
      </p:sp>
      <p:pic>
        <p:nvPicPr>
          <p:cNvPr id="16391" name="Picture 10"/>
          <p:cNvPicPr>
            <a:picLocks noChangeAspect="1" noChangeArrowheads="1"/>
          </p:cNvPicPr>
          <p:nvPr/>
        </p:nvPicPr>
        <p:blipFill>
          <a:blip r:embed="rId2" cstate="print"/>
          <a:srcRect l="9332" t="2061" r="16000" b="6476"/>
          <a:stretch>
            <a:fillRect/>
          </a:stretch>
        </p:blipFill>
        <p:spPr bwMode="auto">
          <a:xfrm>
            <a:off x="900113" y="3356992"/>
            <a:ext cx="3455987" cy="2535237"/>
          </a:xfrm>
          <a:prstGeom prst="rect">
            <a:avLst/>
          </a:prstGeom>
          <a:noFill/>
          <a:ln w="9525">
            <a:noFill/>
            <a:miter lim="800000"/>
            <a:headEnd/>
            <a:tailEnd/>
          </a:ln>
        </p:spPr>
      </p:pic>
      <p:grpSp>
        <p:nvGrpSpPr>
          <p:cNvPr id="16392" name="Group 16"/>
          <p:cNvGrpSpPr>
            <a:grpSpLocks/>
          </p:cNvGrpSpPr>
          <p:nvPr/>
        </p:nvGrpSpPr>
        <p:grpSpPr bwMode="auto">
          <a:xfrm>
            <a:off x="4716463" y="3356992"/>
            <a:ext cx="3489325" cy="2520950"/>
            <a:chOff x="4411601" y="3429000"/>
            <a:chExt cx="3489151" cy="2520280"/>
          </a:xfrm>
        </p:grpSpPr>
        <p:pic>
          <p:nvPicPr>
            <p:cNvPr id="16393" name="Picture 11"/>
            <p:cNvPicPr>
              <a:picLocks noChangeAspect="1" noChangeArrowheads="1"/>
            </p:cNvPicPr>
            <p:nvPr/>
          </p:nvPicPr>
          <p:blipFill>
            <a:blip r:embed="rId3" cstate="print"/>
            <a:srcRect l="2419" t="28577" r="21741" b="3093"/>
            <a:stretch>
              <a:fillRect/>
            </a:stretch>
          </p:blipFill>
          <p:spPr bwMode="auto">
            <a:xfrm>
              <a:off x="4411601" y="4055318"/>
              <a:ext cx="3489151" cy="1893962"/>
            </a:xfrm>
            <a:prstGeom prst="rect">
              <a:avLst/>
            </a:prstGeom>
            <a:noFill/>
            <a:ln w="9525">
              <a:noFill/>
              <a:miter lim="800000"/>
              <a:headEnd/>
              <a:tailEnd/>
            </a:ln>
          </p:spPr>
        </p:pic>
        <p:grpSp>
          <p:nvGrpSpPr>
            <p:cNvPr id="16394" name="Group 15"/>
            <p:cNvGrpSpPr>
              <a:grpSpLocks/>
            </p:cNvGrpSpPr>
            <p:nvPr/>
          </p:nvGrpSpPr>
          <p:grpSpPr bwMode="auto">
            <a:xfrm>
              <a:off x="4411601" y="3429000"/>
              <a:ext cx="3489151" cy="576064"/>
              <a:chOff x="4355976" y="3429000"/>
              <a:chExt cx="3489151" cy="576064"/>
            </a:xfrm>
          </p:grpSpPr>
          <p:pic>
            <p:nvPicPr>
              <p:cNvPr id="16395" name="Picture 11"/>
              <p:cNvPicPr>
                <a:picLocks noChangeAspect="1" noChangeArrowheads="1"/>
              </p:cNvPicPr>
              <p:nvPr/>
            </p:nvPicPr>
            <p:blipFill>
              <a:blip r:embed="rId3" cstate="print"/>
              <a:srcRect l="22765" t="3093" r="24017" b="76125"/>
              <a:stretch>
                <a:fillRect/>
              </a:stretch>
            </p:blipFill>
            <p:spPr bwMode="auto">
              <a:xfrm>
                <a:off x="4355976" y="3429000"/>
                <a:ext cx="2448272" cy="576064"/>
              </a:xfrm>
              <a:prstGeom prst="rect">
                <a:avLst/>
              </a:prstGeom>
              <a:noFill/>
              <a:ln w="9525">
                <a:noFill/>
                <a:miter lim="800000"/>
                <a:headEnd/>
                <a:tailEnd/>
              </a:ln>
            </p:spPr>
          </p:pic>
          <p:pic>
            <p:nvPicPr>
              <p:cNvPr id="16396" name="Picture 11"/>
              <p:cNvPicPr>
                <a:picLocks noChangeAspect="1" noChangeArrowheads="1"/>
              </p:cNvPicPr>
              <p:nvPr/>
            </p:nvPicPr>
            <p:blipFill>
              <a:blip r:embed="rId3" cstate="print"/>
              <a:srcRect l="79112" t="52454" r="1393" b="29362"/>
              <a:stretch>
                <a:fillRect/>
              </a:stretch>
            </p:blipFill>
            <p:spPr bwMode="auto">
              <a:xfrm>
                <a:off x="6948264" y="3465004"/>
                <a:ext cx="896863" cy="504056"/>
              </a:xfrm>
              <a:prstGeom prst="rect">
                <a:avLst/>
              </a:prstGeom>
              <a:noFill/>
              <a:ln w="9525">
                <a:noFill/>
                <a:miter lim="800000"/>
                <a:headEnd/>
                <a:tailEnd/>
              </a:ln>
            </p:spPr>
          </p:pic>
        </p:grpSp>
      </p:grpSp>
      <p:sp>
        <p:nvSpPr>
          <p:cNvPr id="13" name="TextBox 9"/>
          <p:cNvSpPr txBox="1">
            <a:spLocks noChangeArrowheads="1"/>
          </p:cNvSpPr>
          <p:nvPr/>
        </p:nvSpPr>
        <p:spPr bwMode="auto">
          <a:xfrm>
            <a:off x="2719387" y="6021288"/>
            <a:ext cx="3705225" cy="261937"/>
          </a:xfrm>
          <a:prstGeom prst="rect">
            <a:avLst/>
          </a:prstGeom>
          <a:noFill/>
          <a:ln w="9525">
            <a:noFill/>
            <a:miter lim="800000"/>
            <a:headEnd/>
            <a:tailEnd/>
          </a:ln>
        </p:spPr>
        <p:txBody>
          <a:bodyPr wrap="none">
            <a:spAutoFit/>
          </a:bodyPr>
          <a:lstStyle/>
          <a:p>
            <a:r>
              <a:rPr lang="en-CA" sz="1100" dirty="0"/>
              <a:t>Source: CRTC 2012 Communications Monitoring Report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noGrp="1"/>
          </p:cNvSpPr>
          <p:nvPr>
            <p:ph type="title"/>
          </p:nvPr>
        </p:nvSpPr>
        <p:spPr>
          <a:xfrm>
            <a:off x="2357438" y="0"/>
            <a:ext cx="6786562" cy="1000125"/>
          </a:xfrm>
        </p:spPr>
        <p:txBody>
          <a:bodyPr/>
          <a:lstStyle/>
          <a:p>
            <a:r>
              <a:rPr lang="en-CA" smtClean="0">
                <a:latin typeface="Calibri" pitchFamily="34" charset="0"/>
              </a:rPr>
              <a:t>Regulatory Climate</a:t>
            </a:r>
          </a:p>
        </p:txBody>
      </p:sp>
      <p:sp>
        <p:nvSpPr>
          <p:cNvPr id="3" name="Content Placeholder 2"/>
          <p:cNvSpPr>
            <a:spLocks noGrp="1"/>
          </p:cNvSpPr>
          <p:nvPr>
            <p:ph idx="1"/>
          </p:nvPr>
        </p:nvSpPr>
        <p:spPr>
          <a:xfrm>
            <a:off x="457200" y="1357313"/>
            <a:ext cx="8229600" cy="1639887"/>
          </a:xfrm>
        </p:spPr>
        <p:txBody>
          <a:bodyPr>
            <a:noAutofit/>
          </a:bodyPr>
          <a:lstStyle/>
          <a:p>
            <a:pPr>
              <a:defRPr/>
            </a:pPr>
            <a:r>
              <a:rPr lang="en-CA" sz="2800" dirty="0" smtClean="0"/>
              <a:t>To foster a competitive market for the provision of Internet services, the CRTC has implemented a wholesale regime for the underlying </a:t>
            </a:r>
            <a:r>
              <a:rPr lang="en-CA" sz="2800" i="1" u="sng" dirty="0" smtClean="0"/>
              <a:t>access services</a:t>
            </a:r>
          </a:p>
        </p:txBody>
      </p:sp>
      <p:sp>
        <p:nvSpPr>
          <p:cNvPr id="4" name="Footer Placeholder 3"/>
          <p:cNvSpPr>
            <a:spLocks noGrp="1"/>
          </p:cNvSpPr>
          <p:nvPr>
            <p:ph type="ftr" sz="quarter" idx="10"/>
          </p:nvPr>
        </p:nvSpPr>
        <p:spPr/>
        <p:txBody>
          <a:bodyPr/>
          <a:lstStyle/>
          <a:p>
            <a:pPr>
              <a:defRPr/>
            </a:pPr>
            <a:r>
              <a:rPr smtClean="0"/>
              <a:t>- PROTECTED -</a:t>
            </a:r>
            <a:endParaRPr/>
          </a:p>
        </p:txBody>
      </p:sp>
      <p:sp>
        <p:nvSpPr>
          <p:cNvPr id="5" name="Date Placeholder 4"/>
          <p:cNvSpPr>
            <a:spLocks noGrp="1"/>
          </p:cNvSpPr>
          <p:nvPr>
            <p:ph type="dt" sz="quarter" idx="11"/>
          </p:nvPr>
        </p:nvSpPr>
        <p:spPr/>
        <p:txBody>
          <a:bodyPr/>
          <a:lstStyle/>
          <a:p>
            <a:pPr>
              <a:defRPr/>
            </a:pPr>
            <a:fld id="{DBF7E18C-49D4-4C9F-A55D-4187541C1A5B}" type="datetime3">
              <a:rPr lang="en-CA" smtClean="0"/>
              <a:pPr>
                <a:defRPr/>
              </a:pPr>
              <a:t>24 October 2012</a:t>
            </a:fld>
            <a:endParaRPr lang="en-CA" dirty="0"/>
          </a:p>
        </p:txBody>
      </p:sp>
      <p:sp>
        <p:nvSpPr>
          <p:cNvPr id="6" name="Slide Number Placeholder 5"/>
          <p:cNvSpPr>
            <a:spLocks noGrp="1"/>
          </p:cNvSpPr>
          <p:nvPr>
            <p:ph type="sldNum" sz="quarter" idx="12"/>
          </p:nvPr>
        </p:nvSpPr>
        <p:spPr/>
        <p:txBody>
          <a:bodyPr/>
          <a:lstStyle/>
          <a:p>
            <a:pPr>
              <a:defRPr/>
            </a:pPr>
            <a:fld id="{AEFADDAF-7EE2-4257-9810-AFD4A91F6478}" type="slidenum">
              <a:rPr smtClean="0"/>
              <a:pPr>
                <a:defRPr/>
              </a:pPr>
              <a:t>6</a:t>
            </a:fld>
            <a:endParaRPr dirty="0"/>
          </a:p>
        </p:txBody>
      </p:sp>
      <p:pic>
        <p:nvPicPr>
          <p:cNvPr id="44034" name="Picture 2"/>
          <p:cNvPicPr>
            <a:picLocks noChangeAspect="1" noChangeArrowheads="1"/>
          </p:cNvPicPr>
          <p:nvPr/>
        </p:nvPicPr>
        <p:blipFill>
          <a:blip r:embed="rId2" cstate="print"/>
          <a:srcRect/>
          <a:stretch>
            <a:fillRect/>
          </a:stretch>
        </p:blipFill>
        <p:spPr bwMode="auto">
          <a:xfrm>
            <a:off x="467545" y="3573016"/>
            <a:ext cx="2243400" cy="17419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Content Placeholder 2"/>
          <p:cNvSpPr txBox="1">
            <a:spLocks/>
          </p:cNvSpPr>
          <p:nvPr/>
        </p:nvSpPr>
        <p:spPr bwMode="auto">
          <a:xfrm>
            <a:off x="3059113" y="2924175"/>
            <a:ext cx="5545137" cy="3313113"/>
          </a:xfrm>
          <a:prstGeom prst="rect">
            <a:avLst/>
          </a:prstGeom>
          <a:noFill/>
          <a:ln w="9525">
            <a:noFill/>
            <a:miter lim="800000"/>
            <a:headEnd/>
            <a:tailEnd/>
          </a:ln>
        </p:spPr>
        <p:txBody>
          <a:bodyPr>
            <a:normAutofit fontScale="85000" lnSpcReduction="20000"/>
          </a:bodyPr>
          <a:lstStyle/>
          <a:p>
            <a:pPr marL="342900" indent="-342900" eaLnBrk="0" hangingPunct="0">
              <a:lnSpc>
                <a:spcPct val="110000"/>
              </a:lnSpc>
              <a:spcBef>
                <a:spcPts val="800"/>
              </a:spcBef>
              <a:buClr>
                <a:schemeClr val="accent2">
                  <a:lumMod val="50000"/>
                </a:schemeClr>
              </a:buClr>
              <a:buSzPct val="100000"/>
              <a:buFont typeface="Arial" charset="0"/>
              <a:buChar char="•"/>
              <a:defRPr/>
            </a:pPr>
            <a:r>
              <a:rPr lang="en-CA" sz="3000" dirty="0">
                <a:solidFill>
                  <a:schemeClr val="tx1">
                    <a:lumMod val="75000"/>
                    <a:lumOff val="25000"/>
                  </a:schemeClr>
                </a:solidFill>
                <a:latin typeface="Calibri"/>
              </a:rPr>
              <a:t>Both incumbent </a:t>
            </a:r>
            <a:r>
              <a:rPr lang="en-CA" sz="3000" dirty="0" err="1" smtClean="0">
                <a:solidFill>
                  <a:schemeClr val="tx1">
                    <a:lumMod val="75000"/>
                    <a:lumOff val="25000"/>
                  </a:schemeClr>
                </a:solidFill>
                <a:latin typeface="Calibri"/>
              </a:rPr>
              <a:t>telcos</a:t>
            </a:r>
            <a:r>
              <a:rPr lang="en-CA" sz="3000" dirty="0" smtClean="0">
                <a:solidFill>
                  <a:schemeClr val="tx1">
                    <a:lumMod val="75000"/>
                    <a:lumOff val="25000"/>
                  </a:schemeClr>
                </a:solidFill>
                <a:latin typeface="Calibri"/>
              </a:rPr>
              <a:t> and </a:t>
            </a:r>
            <a:r>
              <a:rPr lang="en-CA" sz="3000" dirty="0" err="1">
                <a:solidFill>
                  <a:schemeClr val="tx1">
                    <a:lumMod val="75000"/>
                    <a:lumOff val="25000"/>
                  </a:schemeClr>
                </a:solidFill>
                <a:latin typeface="Calibri"/>
              </a:rPr>
              <a:t>cablecos</a:t>
            </a:r>
            <a:r>
              <a:rPr lang="en-CA" sz="3000" dirty="0">
                <a:solidFill>
                  <a:schemeClr val="tx1">
                    <a:lumMod val="75000"/>
                    <a:lumOff val="25000"/>
                  </a:schemeClr>
                </a:solidFill>
                <a:latin typeface="Calibri"/>
              </a:rPr>
              <a:t> have unique offerings</a:t>
            </a:r>
            <a:r>
              <a:rPr lang="en-CA" sz="3000" dirty="0" smtClean="0">
                <a:solidFill>
                  <a:schemeClr val="tx1">
                    <a:lumMod val="75000"/>
                    <a:lumOff val="25000"/>
                  </a:schemeClr>
                </a:solidFill>
                <a:latin typeface="Calibri"/>
              </a:rPr>
              <a:t>, which they implement differently</a:t>
            </a:r>
            <a:endParaRPr lang="en-CA" sz="3000" dirty="0">
              <a:solidFill>
                <a:schemeClr val="tx1">
                  <a:lumMod val="75000"/>
                  <a:lumOff val="25000"/>
                </a:schemeClr>
              </a:solidFill>
              <a:latin typeface="Calibri"/>
            </a:endParaRPr>
          </a:p>
          <a:p>
            <a:pPr marL="342900" indent="-342900" eaLnBrk="0" hangingPunct="0">
              <a:lnSpc>
                <a:spcPct val="110000"/>
              </a:lnSpc>
              <a:spcBef>
                <a:spcPts val="800"/>
              </a:spcBef>
              <a:buClr>
                <a:schemeClr val="accent2">
                  <a:lumMod val="50000"/>
                </a:schemeClr>
              </a:buClr>
              <a:buSzPct val="100000"/>
              <a:buFont typeface="Arial" charset="0"/>
              <a:buChar char="•"/>
              <a:defRPr/>
            </a:pPr>
            <a:r>
              <a:rPr lang="en-CA" sz="3000" dirty="0">
                <a:solidFill>
                  <a:schemeClr val="tx1">
                    <a:lumMod val="75000"/>
                    <a:lumOff val="25000"/>
                  </a:schemeClr>
                </a:solidFill>
                <a:latin typeface="Calibri"/>
              </a:rPr>
              <a:t>These </a:t>
            </a:r>
            <a:r>
              <a:rPr lang="en-CA" sz="3000" dirty="0" smtClean="0">
                <a:solidFill>
                  <a:schemeClr val="tx1">
                    <a:lumMod val="75000"/>
                    <a:lumOff val="25000"/>
                  </a:schemeClr>
                </a:solidFill>
                <a:latin typeface="Calibri"/>
              </a:rPr>
              <a:t>differences </a:t>
            </a:r>
            <a:r>
              <a:rPr lang="en-CA" sz="3000" dirty="0">
                <a:solidFill>
                  <a:schemeClr val="tx1">
                    <a:lumMod val="75000"/>
                    <a:lumOff val="25000"/>
                  </a:schemeClr>
                </a:solidFill>
                <a:latin typeface="Calibri"/>
              </a:rPr>
              <a:t>lead to </a:t>
            </a:r>
            <a:r>
              <a:rPr lang="en-CA" sz="3000" dirty="0" smtClean="0">
                <a:solidFill>
                  <a:schemeClr val="tx1">
                    <a:lumMod val="75000"/>
                    <a:lumOff val="25000"/>
                  </a:schemeClr>
                </a:solidFill>
                <a:latin typeface="Calibri"/>
              </a:rPr>
              <a:t>both regulatory and technical challenges; the CRTC is technologically neutral, preferring to rely on the industry to address problems as they arise</a:t>
            </a:r>
            <a:endParaRPr lang="en-CA" sz="3000" dirty="0">
              <a:solidFill>
                <a:schemeClr val="tx1">
                  <a:lumMod val="75000"/>
                  <a:lumOff val="25000"/>
                </a:schemeClr>
              </a:solidFill>
              <a:latin typeface="Calibri"/>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noGrp="1"/>
          </p:cNvSpPr>
          <p:nvPr>
            <p:ph type="title"/>
          </p:nvPr>
        </p:nvSpPr>
        <p:spPr>
          <a:xfrm>
            <a:off x="2357438" y="0"/>
            <a:ext cx="6786562" cy="1000125"/>
          </a:xfrm>
        </p:spPr>
        <p:txBody>
          <a:bodyPr/>
          <a:lstStyle/>
          <a:p>
            <a:r>
              <a:rPr lang="en-CA" smtClean="0">
                <a:latin typeface="Calibri" pitchFamily="34" charset="0"/>
              </a:rPr>
              <a:t>Impact on IP Addressing</a:t>
            </a:r>
          </a:p>
        </p:txBody>
      </p:sp>
      <p:sp>
        <p:nvSpPr>
          <p:cNvPr id="3" name="Content Placeholder 2"/>
          <p:cNvSpPr>
            <a:spLocks noGrp="1"/>
          </p:cNvSpPr>
          <p:nvPr>
            <p:ph idx="1"/>
          </p:nvPr>
        </p:nvSpPr>
        <p:spPr>
          <a:xfrm>
            <a:off x="457200" y="1628775"/>
            <a:ext cx="8229600" cy="4448175"/>
          </a:xfrm>
        </p:spPr>
        <p:txBody>
          <a:bodyPr>
            <a:normAutofit fontScale="77500" lnSpcReduction="20000"/>
          </a:bodyPr>
          <a:lstStyle/>
          <a:p>
            <a:pPr>
              <a:lnSpc>
                <a:spcPct val="120000"/>
              </a:lnSpc>
              <a:defRPr/>
            </a:pPr>
            <a:r>
              <a:rPr lang="en-CA" dirty="0" smtClean="0"/>
              <a:t>In wholesale DSL offering, competitors manage their own IP address pools</a:t>
            </a:r>
          </a:p>
          <a:p>
            <a:pPr>
              <a:lnSpc>
                <a:spcPct val="120000"/>
              </a:lnSpc>
              <a:defRPr/>
            </a:pPr>
            <a:r>
              <a:rPr lang="en-CA" dirty="0" smtClean="0"/>
              <a:t>In wholesale DOCSIS offering, known as Third Party Internet Access (TPIA), competitors generally hand over their IP address allocations to the incumbent to distribute</a:t>
            </a:r>
          </a:p>
          <a:p>
            <a:pPr lvl="1">
              <a:lnSpc>
                <a:spcPct val="120000"/>
              </a:lnSpc>
              <a:defRPr/>
            </a:pPr>
            <a:r>
              <a:rPr lang="en-CA" dirty="0" smtClean="0"/>
              <a:t>Incumbents often sub-net their</a:t>
            </a:r>
            <a:br>
              <a:rPr lang="en-CA" dirty="0" smtClean="0"/>
            </a:br>
            <a:r>
              <a:rPr lang="en-CA" dirty="0" smtClean="0"/>
              <a:t>network at the CMTS level,</a:t>
            </a:r>
            <a:br>
              <a:rPr lang="en-CA" dirty="0" smtClean="0"/>
            </a:br>
            <a:r>
              <a:rPr lang="en-CA" dirty="0" smtClean="0"/>
              <a:t>sometimes stranding IP addresses</a:t>
            </a:r>
          </a:p>
          <a:p>
            <a:pPr lvl="1">
              <a:lnSpc>
                <a:spcPct val="120000"/>
              </a:lnSpc>
              <a:defRPr/>
            </a:pPr>
            <a:r>
              <a:rPr lang="en-CA" dirty="0" smtClean="0"/>
              <a:t>With unequal growth throughout</a:t>
            </a:r>
            <a:br>
              <a:rPr lang="en-CA" dirty="0" smtClean="0"/>
            </a:br>
            <a:r>
              <a:rPr lang="en-CA" dirty="0" smtClean="0"/>
              <a:t>network, this could lead to</a:t>
            </a:r>
            <a:br>
              <a:rPr lang="en-CA" dirty="0" smtClean="0"/>
            </a:br>
            <a:r>
              <a:rPr lang="en-CA" dirty="0" smtClean="0"/>
              <a:t>seemingly inefficient IPv4 utilization</a:t>
            </a:r>
            <a:endParaRPr lang="en-CA" dirty="0"/>
          </a:p>
        </p:txBody>
      </p:sp>
      <p:sp>
        <p:nvSpPr>
          <p:cNvPr id="4" name="Footer Placeholder 3"/>
          <p:cNvSpPr>
            <a:spLocks noGrp="1"/>
          </p:cNvSpPr>
          <p:nvPr>
            <p:ph type="ftr" sz="quarter" idx="10"/>
          </p:nvPr>
        </p:nvSpPr>
        <p:spPr/>
        <p:txBody>
          <a:bodyPr/>
          <a:lstStyle/>
          <a:p>
            <a:pPr>
              <a:defRPr/>
            </a:pPr>
            <a:r>
              <a:rPr smtClean="0"/>
              <a:t>- PROTECTED -</a:t>
            </a:r>
            <a:endParaRPr/>
          </a:p>
        </p:txBody>
      </p:sp>
      <p:sp>
        <p:nvSpPr>
          <p:cNvPr id="5" name="Date Placeholder 4"/>
          <p:cNvSpPr>
            <a:spLocks noGrp="1"/>
          </p:cNvSpPr>
          <p:nvPr>
            <p:ph type="dt" sz="quarter" idx="11"/>
          </p:nvPr>
        </p:nvSpPr>
        <p:spPr/>
        <p:txBody>
          <a:bodyPr/>
          <a:lstStyle/>
          <a:p>
            <a:pPr>
              <a:defRPr/>
            </a:pPr>
            <a:fld id="{DBF7E18C-49D4-4C9F-A55D-4187541C1A5B}" type="datetime3">
              <a:rPr lang="en-CA" smtClean="0"/>
              <a:pPr>
                <a:defRPr/>
              </a:pPr>
              <a:t>24 October 2012</a:t>
            </a:fld>
            <a:endParaRPr lang="en-CA" dirty="0"/>
          </a:p>
        </p:txBody>
      </p:sp>
      <p:sp>
        <p:nvSpPr>
          <p:cNvPr id="6" name="Slide Number Placeholder 5"/>
          <p:cNvSpPr>
            <a:spLocks noGrp="1"/>
          </p:cNvSpPr>
          <p:nvPr>
            <p:ph type="sldNum" sz="quarter" idx="12"/>
          </p:nvPr>
        </p:nvSpPr>
        <p:spPr/>
        <p:txBody>
          <a:bodyPr/>
          <a:lstStyle/>
          <a:p>
            <a:pPr>
              <a:defRPr/>
            </a:pPr>
            <a:fld id="{CD6C1A8F-E8B0-4C3E-BB8D-C1FE098CBB7A}" type="slidenum">
              <a:rPr smtClean="0"/>
              <a:pPr>
                <a:defRPr/>
              </a:pPr>
              <a:t>7</a:t>
            </a:fld>
            <a:endParaRPr dirty="0"/>
          </a:p>
        </p:txBody>
      </p:sp>
      <p:grpSp>
        <p:nvGrpSpPr>
          <p:cNvPr id="18439" name="Group 8"/>
          <p:cNvGrpSpPr>
            <a:grpSpLocks/>
          </p:cNvGrpSpPr>
          <p:nvPr/>
        </p:nvGrpSpPr>
        <p:grpSpPr bwMode="auto">
          <a:xfrm>
            <a:off x="5724525" y="4076700"/>
            <a:ext cx="2519363" cy="1873250"/>
            <a:chOff x="5508104" y="3429000"/>
            <a:chExt cx="2520280" cy="1872208"/>
          </a:xfrm>
        </p:grpSpPr>
        <p:pic>
          <p:nvPicPr>
            <p:cNvPr id="18440" name="Picture 8" descr="https://encrypted-tbn0.google.com/images?q=tbn:ANd9GcSTU0xDzGMYc3vE409xRZTMydKGyK5-3nYkEExtrZt6w8qB6Sp8Mw"/>
            <p:cNvPicPr>
              <a:picLocks noChangeAspect="1" noChangeArrowheads="1"/>
            </p:cNvPicPr>
            <p:nvPr/>
          </p:nvPicPr>
          <p:blipFill>
            <a:blip r:embed="rId2" cstate="print"/>
            <a:srcRect/>
            <a:stretch>
              <a:fillRect/>
            </a:stretch>
          </p:blipFill>
          <p:spPr bwMode="auto">
            <a:xfrm>
              <a:off x="5508104" y="3429000"/>
              <a:ext cx="2466975" cy="1847851"/>
            </a:xfrm>
            <a:prstGeom prst="rect">
              <a:avLst/>
            </a:prstGeom>
            <a:noFill/>
            <a:ln w="9525">
              <a:noFill/>
              <a:miter lim="800000"/>
              <a:headEnd/>
              <a:tailEnd/>
            </a:ln>
          </p:spPr>
        </p:pic>
        <p:sp>
          <p:nvSpPr>
            <p:cNvPr id="8" name="Rectangle 7"/>
            <p:cNvSpPr/>
            <p:nvPr/>
          </p:nvSpPr>
          <p:spPr>
            <a:xfrm>
              <a:off x="7093006" y="5156826"/>
              <a:ext cx="935378" cy="144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noGrp="1"/>
          </p:cNvSpPr>
          <p:nvPr>
            <p:ph type="title"/>
          </p:nvPr>
        </p:nvSpPr>
        <p:spPr>
          <a:xfrm>
            <a:off x="2357438" y="0"/>
            <a:ext cx="6786562" cy="1000125"/>
          </a:xfrm>
        </p:spPr>
        <p:txBody>
          <a:bodyPr/>
          <a:lstStyle/>
          <a:p>
            <a:r>
              <a:rPr lang="en-CA" smtClean="0">
                <a:latin typeface="Calibri" pitchFamily="34" charset="0"/>
              </a:rPr>
              <a:t>Commission Involvement</a:t>
            </a:r>
          </a:p>
        </p:txBody>
      </p:sp>
      <p:sp>
        <p:nvSpPr>
          <p:cNvPr id="3" name="Content Placeholder 2"/>
          <p:cNvSpPr>
            <a:spLocks noGrp="1"/>
          </p:cNvSpPr>
          <p:nvPr>
            <p:ph idx="1"/>
          </p:nvPr>
        </p:nvSpPr>
        <p:spPr>
          <a:xfrm>
            <a:off x="457200" y="1628775"/>
            <a:ext cx="8229600" cy="4735513"/>
          </a:xfrm>
        </p:spPr>
        <p:txBody>
          <a:bodyPr>
            <a:normAutofit fontScale="62500" lnSpcReduction="20000"/>
          </a:bodyPr>
          <a:lstStyle/>
          <a:p>
            <a:pPr marL="2867025" indent="-352425">
              <a:lnSpc>
                <a:spcPct val="120000"/>
              </a:lnSpc>
              <a:defRPr/>
            </a:pPr>
            <a:r>
              <a:rPr lang="en-CA" dirty="0" smtClean="0"/>
              <a:t>Shortage of IPv4 addresses at CMTS locations could lead to DHCP issues and customers unable to get access to the Internet through their chosen provider</a:t>
            </a:r>
          </a:p>
          <a:p>
            <a:pPr marL="2867025">
              <a:lnSpc>
                <a:spcPct val="120000"/>
              </a:lnSpc>
              <a:defRPr/>
            </a:pPr>
            <a:r>
              <a:rPr lang="en-CA" dirty="0" smtClean="0"/>
              <a:t>CRTC strives to ensure a competitive market and access to a world-class communications system</a:t>
            </a:r>
          </a:p>
          <a:p>
            <a:pPr lvl="1">
              <a:lnSpc>
                <a:spcPct val="120000"/>
              </a:lnSpc>
              <a:defRPr/>
            </a:pPr>
            <a:r>
              <a:rPr lang="en-CA" dirty="0" smtClean="0"/>
              <a:t>Although not  directly involved in this numbering issue, it is in our interest to monitor the discussion and ensure any problems can be resolved</a:t>
            </a:r>
          </a:p>
          <a:p>
            <a:pPr lvl="1">
              <a:lnSpc>
                <a:spcPct val="120000"/>
              </a:lnSpc>
              <a:defRPr/>
            </a:pPr>
            <a:r>
              <a:rPr lang="en-CA" dirty="0" smtClean="0"/>
              <a:t> We welcome discussion of Draft Policy ARIN-2012-7, and are </a:t>
            </a:r>
            <a:r>
              <a:rPr lang="en-CA" dirty="0" smtClean="0"/>
              <a:t>confident that </a:t>
            </a:r>
            <a:r>
              <a:rPr lang="en-CA" dirty="0" smtClean="0"/>
              <a:t>parties  with a stake in its outcome will take part</a:t>
            </a:r>
          </a:p>
          <a:p>
            <a:pPr>
              <a:lnSpc>
                <a:spcPct val="120000"/>
              </a:lnSpc>
              <a:defRPr/>
            </a:pPr>
            <a:r>
              <a:rPr lang="en-CA" dirty="0" smtClean="0"/>
              <a:t>Key question for ARIN to explore is what is the appropriate response?</a:t>
            </a:r>
          </a:p>
          <a:p>
            <a:pPr lvl="1">
              <a:lnSpc>
                <a:spcPct val="120000"/>
              </a:lnSpc>
              <a:defRPr/>
            </a:pPr>
            <a:r>
              <a:rPr lang="en-CA" dirty="0" smtClean="0"/>
              <a:t>Must ensure IPv4 space is efficiently used, but also ensure that citizens can access Internet through provider of choice</a:t>
            </a:r>
          </a:p>
          <a:p>
            <a:pPr>
              <a:lnSpc>
                <a:spcPct val="120000"/>
              </a:lnSpc>
              <a:defRPr/>
            </a:pPr>
            <a:endParaRPr lang="en-CA" dirty="0"/>
          </a:p>
        </p:txBody>
      </p:sp>
      <p:sp>
        <p:nvSpPr>
          <p:cNvPr id="4" name="Footer Placeholder 3"/>
          <p:cNvSpPr>
            <a:spLocks noGrp="1"/>
          </p:cNvSpPr>
          <p:nvPr>
            <p:ph type="ftr" sz="quarter" idx="10"/>
          </p:nvPr>
        </p:nvSpPr>
        <p:spPr/>
        <p:txBody>
          <a:bodyPr/>
          <a:lstStyle/>
          <a:p>
            <a:pPr>
              <a:defRPr/>
            </a:pPr>
            <a:r>
              <a:rPr smtClean="0"/>
              <a:t>- PROTECTED -</a:t>
            </a:r>
            <a:endParaRPr/>
          </a:p>
        </p:txBody>
      </p:sp>
      <p:sp>
        <p:nvSpPr>
          <p:cNvPr id="5" name="Date Placeholder 4"/>
          <p:cNvSpPr>
            <a:spLocks noGrp="1"/>
          </p:cNvSpPr>
          <p:nvPr>
            <p:ph type="dt" sz="quarter" idx="11"/>
          </p:nvPr>
        </p:nvSpPr>
        <p:spPr/>
        <p:txBody>
          <a:bodyPr/>
          <a:lstStyle/>
          <a:p>
            <a:pPr>
              <a:defRPr/>
            </a:pPr>
            <a:fld id="{55503626-2E29-444B-A843-2B447646416D}" type="datetime3">
              <a:rPr lang="en-CA" smtClean="0"/>
              <a:pPr>
                <a:defRPr/>
              </a:pPr>
              <a:t>24 October 2012</a:t>
            </a:fld>
            <a:endParaRPr lang="en-CA" dirty="0"/>
          </a:p>
        </p:txBody>
      </p:sp>
      <p:sp>
        <p:nvSpPr>
          <p:cNvPr id="6" name="Slide Number Placeholder 5"/>
          <p:cNvSpPr>
            <a:spLocks noGrp="1"/>
          </p:cNvSpPr>
          <p:nvPr>
            <p:ph type="sldNum" sz="quarter" idx="12"/>
          </p:nvPr>
        </p:nvSpPr>
        <p:spPr/>
        <p:txBody>
          <a:bodyPr/>
          <a:lstStyle/>
          <a:p>
            <a:pPr>
              <a:defRPr/>
            </a:pPr>
            <a:fld id="{08C9B635-D105-4C3F-AA67-8ED4F6F35D6B}" type="slidenum">
              <a:rPr smtClean="0"/>
              <a:pPr>
                <a:defRPr/>
              </a:pPr>
              <a:t>8</a:t>
            </a:fld>
            <a:endParaRPr dirty="0"/>
          </a:p>
        </p:txBody>
      </p:sp>
      <p:pic>
        <p:nvPicPr>
          <p:cNvPr id="37892" name="Picture 4" descr="http://www.gomonews.com/wp-content/uploads/2010/07/ipv4-ipv6-feature.jpg"/>
          <p:cNvPicPr>
            <a:picLocks noChangeAspect="1" noChangeArrowheads="1"/>
          </p:cNvPicPr>
          <p:nvPr/>
        </p:nvPicPr>
        <p:blipFill>
          <a:blip r:embed="rId2" cstate="print"/>
          <a:srcRect l="8585" t="-2343" r="10631" b="-3104"/>
          <a:stretch>
            <a:fillRect/>
          </a:stretch>
        </p:blipFill>
        <p:spPr bwMode="auto">
          <a:xfrm>
            <a:off x="827584" y="1556792"/>
            <a:ext cx="1656184" cy="17281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677863" y="1379538"/>
            <a:ext cx="7788275" cy="5073650"/>
          </a:xfrm>
        </p:spPr>
        <p:txBody>
          <a:bodyPr>
            <a:normAutofit fontScale="92500" lnSpcReduction="10000"/>
          </a:bodyPr>
          <a:lstStyle/>
          <a:p>
            <a:pPr>
              <a:buFont typeface="Wingdings" pitchFamily="2" charset="2"/>
              <a:buChar char="§"/>
              <a:defRPr/>
            </a:pPr>
            <a:r>
              <a:rPr sz="2400" dirty="0" smtClean="0">
                <a:solidFill>
                  <a:schemeClr val="tx1">
                    <a:lumMod val="85000"/>
                    <a:lumOff val="15000"/>
                  </a:schemeClr>
                </a:solidFill>
              </a:rPr>
              <a:t>Communications networks are </a:t>
            </a:r>
            <a:br>
              <a:rPr sz="2400" dirty="0" smtClean="0">
                <a:solidFill>
                  <a:schemeClr val="tx1">
                    <a:lumMod val="85000"/>
                    <a:lumOff val="15000"/>
                  </a:schemeClr>
                </a:solidFill>
              </a:rPr>
            </a:br>
            <a:r>
              <a:rPr sz="2400" dirty="0" smtClean="0">
                <a:solidFill>
                  <a:schemeClr val="tx1">
                    <a:lumMod val="85000"/>
                    <a:lumOff val="15000"/>
                  </a:schemeClr>
                </a:solidFill>
              </a:rPr>
              <a:t>vitally important</a:t>
            </a:r>
          </a:p>
          <a:p>
            <a:pPr lvl="1">
              <a:buFont typeface="Wingdings" pitchFamily="2" charset="2"/>
              <a:buChar char="§"/>
              <a:defRPr/>
            </a:pPr>
            <a:r>
              <a:rPr sz="2000" dirty="0" smtClean="0">
                <a:solidFill>
                  <a:schemeClr val="tx1">
                    <a:lumMod val="85000"/>
                    <a:lumOff val="15000"/>
                  </a:schemeClr>
                </a:solidFill>
              </a:rPr>
              <a:t>Canadians’ (and global) usage and</a:t>
            </a:r>
            <a:br>
              <a:rPr sz="2000" dirty="0" smtClean="0">
                <a:solidFill>
                  <a:schemeClr val="tx1">
                    <a:lumMod val="85000"/>
                    <a:lumOff val="15000"/>
                  </a:schemeClr>
                </a:solidFill>
              </a:rPr>
            </a:br>
            <a:r>
              <a:rPr sz="2000" dirty="0" smtClean="0">
                <a:solidFill>
                  <a:schemeClr val="tx1">
                    <a:lumMod val="85000"/>
                    <a:lumOff val="15000"/>
                  </a:schemeClr>
                </a:solidFill>
              </a:rPr>
              <a:t>reliance continues to grow </a:t>
            </a:r>
          </a:p>
          <a:p>
            <a:pPr>
              <a:buFont typeface="Wingdings" pitchFamily="2" charset="2"/>
              <a:buChar char="§"/>
              <a:defRPr/>
            </a:pPr>
            <a:r>
              <a:rPr sz="2400" dirty="0" smtClean="0">
                <a:solidFill>
                  <a:schemeClr val="tx1">
                    <a:lumMod val="85000"/>
                    <a:lumOff val="15000"/>
                  </a:schemeClr>
                </a:solidFill>
              </a:rPr>
              <a:t>Need to facilitate competitive</a:t>
            </a:r>
            <a:br>
              <a:rPr sz="2400" dirty="0" smtClean="0">
                <a:solidFill>
                  <a:schemeClr val="tx1">
                    <a:lumMod val="85000"/>
                    <a:lumOff val="15000"/>
                  </a:schemeClr>
                </a:solidFill>
              </a:rPr>
            </a:br>
            <a:r>
              <a:rPr sz="2400" dirty="0" smtClean="0">
                <a:solidFill>
                  <a:schemeClr val="tx1">
                    <a:lumMod val="85000"/>
                    <a:lumOff val="15000"/>
                  </a:schemeClr>
                </a:solidFill>
              </a:rPr>
              <a:t>market</a:t>
            </a:r>
          </a:p>
          <a:p>
            <a:pPr lvl="1">
              <a:buFont typeface="Wingdings" pitchFamily="2" charset="2"/>
              <a:buChar char="§"/>
              <a:defRPr/>
            </a:pPr>
            <a:r>
              <a:rPr sz="2000" dirty="0" smtClean="0">
                <a:solidFill>
                  <a:schemeClr val="tx1">
                    <a:lumMod val="85000"/>
                    <a:lumOff val="15000"/>
                  </a:schemeClr>
                </a:solidFill>
              </a:rPr>
              <a:t>Revenue concentrated </a:t>
            </a:r>
            <a:r>
              <a:rPr sz="2000" dirty="0" smtClean="0">
                <a:solidFill>
                  <a:schemeClr val="tx1">
                    <a:lumMod val="85000"/>
                    <a:lumOff val="15000"/>
                  </a:schemeClr>
                </a:solidFill>
              </a:rPr>
              <a:t>in a </a:t>
            </a:r>
            <a:r>
              <a:rPr sz="2000" dirty="0" smtClean="0">
                <a:solidFill>
                  <a:schemeClr val="tx1">
                    <a:lumMod val="85000"/>
                    <a:lumOff val="15000"/>
                  </a:schemeClr>
                </a:solidFill>
              </a:rPr>
              <a:t>few</a:t>
            </a:r>
            <a:r>
              <a:rPr sz="2000" dirty="0" smtClean="0">
                <a:solidFill>
                  <a:schemeClr val="tx1">
                    <a:lumMod val="85000"/>
                    <a:lumOff val="15000"/>
                  </a:schemeClr>
                </a:solidFill>
              </a:rPr>
              <a:t/>
            </a:r>
            <a:br>
              <a:rPr sz="2000" dirty="0" smtClean="0">
                <a:solidFill>
                  <a:schemeClr val="tx1">
                    <a:lumMod val="85000"/>
                    <a:lumOff val="15000"/>
                  </a:schemeClr>
                </a:solidFill>
              </a:rPr>
            </a:br>
            <a:r>
              <a:rPr sz="2000" dirty="0" smtClean="0">
                <a:solidFill>
                  <a:schemeClr val="tx1">
                    <a:lumMod val="85000"/>
                    <a:lumOff val="15000"/>
                  </a:schemeClr>
                </a:solidFill>
              </a:rPr>
              <a:t>major service providers</a:t>
            </a:r>
          </a:p>
          <a:p>
            <a:pPr lvl="1">
              <a:buFont typeface="Wingdings" pitchFamily="2" charset="2"/>
              <a:buChar char="§"/>
              <a:defRPr/>
            </a:pPr>
            <a:r>
              <a:rPr sz="2000" dirty="0" smtClean="0">
                <a:solidFill>
                  <a:schemeClr val="tx1">
                    <a:lumMod val="85000"/>
                    <a:lumOff val="15000"/>
                  </a:schemeClr>
                </a:solidFill>
              </a:rPr>
              <a:t>Affordable, competitive rates for Canadians requires mix of regulation and market forces (including  policies such as ARIN's)</a:t>
            </a:r>
          </a:p>
          <a:p>
            <a:pPr>
              <a:buFont typeface="Wingdings" pitchFamily="2" charset="2"/>
              <a:buChar char="§"/>
              <a:defRPr/>
            </a:pPr>
            <a:r>
              <a:rPr sz="2400" dirty="0" smtClean="0">
                <a:solidFill>
                  <a:schemeClr val="tx1">
                    <a:lumMod val="85000"/>
                    <a:lumOff val="15000"/>
                  </a:schemeClr>
                </a:solidFill>
              </a:rPr>
              <a:t>Innovation and investment balanced with  appropriate regulatory regimes will ensure growth and adoption of services</a:t>
            </a:r>
          </a:p>
          <a:p>
            <a:pPr>
              <a:buFont typeface="Wingdings" pitchFamily="2" charset="2"/>
              <a:buChar char="§"/>
              <a:defRPr/>
            </a:pPr>
            <a:r>
              <a:rPr lang="en-CA" sz="2400" dirty="0" smtClean="0">
                <a:solidFill>
                  <a:schemeClr val="tx1">
                    <a:lumMod val="85000"/>
                    <a:lumOff val="15000"/>
                  </a:schemeClr>
                </a:solidFill>
              </a:rPr>
              <a:t>Canada will continue to follow regulatory and standards developments in other jurisdictions</a:t>
            </a:r>
          </a:p>
          <a:p>
            <a:pPr lvl="1">
              <a:buFont typeface="Wingdings" pitchFamily="2" charset="2"/>
              <a:buChar char="§"/>
              <a:defRPr/>
            </a:pPr>
            <a:r>
              <a:rPr lang="en-CA" sz="2000" dirty="0" smtClean="0">
                <a:solidFill>
                  <a:schemeClr val="tx1">
                    <a:lumMod val="85000"/>
                    <a:lumOff val="15000"/>
                  </a:schemeClr>
                </a:solidFill>
              </a:rPr>
              <a:t>  Policies are flexible and should adapt to accepted best practices</a:t>
            </a:r>
          </a:p>
        </p:txBody>
      </p:sp>
      <p:sp>
        <p:nvSpPr>
          <p:cNvPr id="20483" name="Title 1"/>
          <p:cNvSpPr txBox="1">
            <a:spLocks noGrp="1"/>
          </p:cNvSpPr>
          <p:nvPr>
            <p:ph type="title"/>
          </p:nvPr>
        </p:nvSpPr>
        <p:spPr>
          <a:xfrm>
            <a:off x="2357438" y="0"/>
            <a:ext cx="6786562" cy="1000125"/>
          </a:xfrm>
        </p:spPr>
        <p:txBody>
          <a:bodyPr/>
          <a:lstStyle/>
          <a:p>
            <a:r>
              <a:rPr smtClean="0">
                <a:latin typeface="Calibri" pitchFamily="34" charset="0"/>
              </a:rPr>
              <a:t>What is the Bottom Line?</a:t>
            </a:r>
            <a:endParaRPr lang="en-CA" smtClean="0">
              <a:latin typeface="Calibri" pitchFamily="34" charset="0"/>
            </a:endParaRPr>
          </a:p>
        </p:txBody>
      </p:sp>
      <p:sp>
        <p:nvSpPr>
          <p:cNvPr id="11" name="Date Placeholder 10"/>
          <p:cNvSpPr>
            <a:spLocks noGrp="1"/>
          </p:cNvSpPr>
          <p:nvPr>
            <p:ph type="dt" sz="quarter" idx="11"/>
          </p:nvPr>
        </p:nvSpPr>
        <p:spPr/>
        <p:txBody>
          <a:bodyPr/>
          <a:lstStyle/>
          <a:p>
            <a:pPr>
              <a:defRPr/>
            </a:pPr>
            <a:fld id="{2493567D-9F36-4D54-AC8D-9131A8A7521B}" type="datetime1">
              <a:rPr/>
              <a:pPr>
                <a:defRPr/>
              </a:pPr>
              <a:t>10/2/2012</a:t>
            </a:fld>
            <a:endParaRPr lang="en-CA" dirty="0"/>
          </a:p>
        </p:txBody>
      </p:sp>
      <p:sp>
        <p:nvSpPr>
          <p:cNvPr id="12" name="Slide Number Placeholder 11"/>
          <p:cNvSpPr>
            <a:spLocks noGrp="1"/>
          </p:cNvSpPr>
          <p:nvPr>
            <p:ph type="sldNum" sz="quarter" idx="12"/>
          </p:nvPr>
        </p:nvSpPr>
        <p:spPr/>
        <p:txBody>
          <a:bodyPr/>
          <a:lstStyle/>
          <a:p>
            <a:pPr>
              <a:defRPr/>
            </a:pPr>
            <a:fld id="{1978BBAF-2F18-4240-9927-61442C245264}" type="slidenum">
              <a:rPr smtClean="0"/>
              <a:pPr>
                <a:defRPr/>
              </a:pPr>
              <a:t>9</a:t>
            </a:fld>
            <a:endParaRPr dirty="0"/>
          </a:p>
        </p:txBody>
      </p:sp>
      <p:sp>
        <p:nvSpPr>
          <p:cNvPr id="13" name="Footer Placeholder 12"/>
          <p:cNvSpPr>
            <a:spLocks noGrp="1"/>
          </p:cNvSpPr>
          <p:nvPr>
            <p:ph type="ftr" sz="quarter" idx="10"/>
          </p:nvPr>
        </p:nvSpPr>
        <p:spPr/>
        <p:txBody>
          <a:bodyPr/>
          <a:lstStyle/>
          <a:p>
            <a:pPr>
              <a:defRPr/>
            </a:pPr>
            <a:r>
              <a:t>Protected</a:t>
            </a:r>
          </a:p>
        </p:txBody>
      </p:sp>
      <p:pic>
        <p:nvPicPr>
          <p:cNvPr id="19464" name="Picture 8" descr="http://farm4.staticflickr.com/3650/4075149563_9cca863c04_o.jpg"/>
          <p:cNvPicPr>
            <a:picLocks noChangeAspect="1" noChangeArrowheads="1"/>
          </p:cNvPicPr>
          <p:nvPr/>
        </p:nvPicPr>
        <p:blipFill>
          <a:blip r:embed="rId2" cstate="print">
            <a:grayscl/>
          </a:blip>
          <a:srcRect/>
          <a:stretch>
            <a:fillRect/>
          </a:stretch>
        </p:blipFill>
        <p:spPr bwMode="auto">
          <a:xfrm>
            <a:off x="5436096" y="1412776"/>
            <a:ext cx="3072342" cy="23042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DR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PDR PowerPoint Template</Template>
  <TotalTime>11565</TotalTime>
  <Words>490</Words>
  <Application>Microsoft Office PowerPoint</Application>
  <PresentationFormat>On-screen Show (4:3)</PresentationFormat>
  <Paragraphs>76</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PDR PowerPoint Template</vt:lpstr>
      <vt:lpstr>IPv4 Allocation Implications</vt:lpstr>
      <vt:lpstr>Who Are We?</vt:lpstr>
      <vt:lpstr>Why am I Here?</vt:lpstr>
      <vt:lpstr>Canadian Access Market</vt:lpstr>
      <vt:lpstr>Market Characteristics</vt:lpstr>
      <vt:lpstr>Regulatory Climate</vt:lpstr>
      <vt:lpstr>Impact on IP Addressing</vt:lpstr>
      <vt:lpstr>Commission Involvement</vt:lpstr>
      <vt:lpstr>What is the Bottom Line?</vt:lpstr>
      <vt:lpstr>Thanks!</vt:lpstr>
    </vt:vector>
  </TitlesOfParts>
  <Company>CRTC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meyers</dc:creator>
  <cp:lastModifiedBy>Hotel Guest</cp:lastModifiedBy>
  <cp:revision>594</cp:revision>
  <dcterms:created xsi:type="dcterms:W3CDTF">2010-03-18T18:55:50Z</dcterms:created>
  <dcterms:modified xsi:type="dcterms:W3CDTF">2012-10-24T22:32:56Z</dcterms:modified>
</cp:coreProperties>
</file>