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6" r:id="rId3"/>
    <p:sldId id="268" r:id="rId4"/>
    <p:sldId id="269" r:id="rId5"/>
    <p:sldId id="273" r:id="rId6"/>
    <p:sldId id="272" r:id="rId7"/>
    <p:sldId id="270" r:id="rId8"/>
    <p:sldId id="274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kl:Documents:Human%20Resources:TenureTermination:length%20of%20service%20tenure2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Sheet1!$B$29:$B$32</c:f>
              <c:strCache>
                <c:ptCount val="4"/>
                <c:pt idx="0">
                  <c:v>6+ years</c:v>
                </c:pt>
                <c:pt idx="1">
                  <c:v>4-6 years</c:v>
                </c:pt>
                <c:pt idx="2">
                  <c:v>2-4 years</c:v>
                </c:pt>
                <c:pt idx="3">
                  <c:v>0-2 years</c:v>
                </c:pt>
              </c:strCache>
            </c:strRef>
          </c:cat>
          <c:val>
            <c:numRef>
              <c:f>Sheet1!$A$29:$A$32</c:f>
              <c:numCache>
                <c:formatCode>General</c:formatCode>
                <c:ptCount val="4"/>
                <c:pt idx="0">
                  <c:v>22.0</c:v>
                </c:pt>
                <c:pt idx="1">
                  <c:v>7.0</c:v>
                </c:pt>
                <c:pt idx="2">
                  <c:v>11.0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834041061033"/>
          <c:y val="0.235023368652553"/>
          <c:w val="0.207713021673508"/>
          <c:h val="0.3770824332799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0.04541</cdr:x>
      <cdr:y>0.03914</cdr:y>
    </cdr:from>
    <cdr:to>
      <cdr:x>0.23835</cdr:x>
      <cdr:y>0.30928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" y="142875"/>
          <a:ext cx="914400" cy="100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Resources and Administration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K. Lee</a:t>
            </a:r>
          </a:p>
          <a:p>
            <a:r>
              <a:rPr lang="en-US" dirty="0" smtClean="0"/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44" y="1808832"/>
            <a:ext cx="8229600" cy="4240848"/>
          </a:xfrm>
        </p:spPr>
        <p:txBody>
          <a:bodyPr/>
          <a:lstStyle/>
          <a:p>
            <a:r>
              <a:rPr lang="en-US" sz="3600" b="1" dirty="0" smtClean="0"/>
              <a:t>About Us section 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Current Items</a:t>
            </a:r>
          </a:p>
          <a:p>
            <a:endParaRPr lang="en-US" sz="3600" b="1" dirty="0"/>
          </a:p>
          <a:p>
            <a:r>
              <a:rPr lang="en-US" sz="3600" b="1" dirty="0" smtClean="0"/>
              <a:t>Staffing</a:t>
            </a:r>
            <a:endParaRPr lang="en-US" sz="36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2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bs p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16" y="1052429"/>
            <a:ext cx="3834295" cy="254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6" y="-47954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About Us – jobs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jobs_p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27" y="3494559"/>
            <a:ext cx="3080451" cy="2482161"/>
          </a:xfrm>
          <a:prstGeom prst="rect">
            <a:avLst/>
          </a:prstGeom>
        </p:spPr>
      </p:pic>
      <p:pic>
        <p:nvPicPr>
          <p:cNvPr id="8" name="Picture 7" descr="jobs_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22" y="3494559"/>
            <a:ext cx="2877683" cy="26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ti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37" y="2540617"/>
            <a:ext cx="2029085" cy="2029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13" y="70537"/>
            <a:ext cx="8497529" cy="1458932"/>
          </a:xfrm>
        </p:spPr>
        <p:txBody>
          <a:bodyPr/>
          <a:lstStyle/>
          <a:p>
            <a:r>
              <a:rPr lang="en-US" dirty="0" smtClean="0"/>
              <a:t>Current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8444" y="1664249"/>
            <a:ext cx="48526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New travel company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02" y="3082969"/>
            <a:ext cx="44845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401K retirement </a:t>
            </a:r>
            <a:br>
              <a:rPr lang="en-US" sz="3200" b="1" dirty="0" smtClean="0">
                <a:latin typeface="Century Gothic"/>
                <a:cs typeface="Century Gothic"/>
              </a:rPr>
            </a:br>
            <a:r>
              <a:rPr lang="en-US" sz="3200" b="1" dirty="0" smtClean="0">
                <a:latin typeface="Century Gothic"/>
                <a:cs typeface="Century Gothic"/>
              </a:rPr>
              <a:t>plan improvements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4857" y="5009532"/>
            <a:ext cx="69044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Support annual budget process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</p:txBody>
      </p:sp>
      <p:pic>
        <p:nvPicPr>
          <p:cNvPr id="3" name="Picture 2" descr="ma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8" y="1340073"/>
            <a:ext cx="2506350" cy="1385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ollar sig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0" y="4569702"/>
            <a:ext cx="1069376" cy="1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t-pum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86" y="2549375"/>
            <a:ext cx="2077823" cy="161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89" y="24392"/>
            <a:ext cx="8497529" cy="1458932"/>
          </a:xfrm>
        </p:spPr>
        <p:txBody>
          <a:bodyPr/>
          <a:lstStyle/>
          <a:p>
            <a:r>
              <a:rPr lang="en-US" dirty="0" smtClean="0"/>
              <a:t>Current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lily toml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8" y="873304"/>
            <a:ext cx="1683504" cy="167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0961" y="1340365"/>
            <a:ext cx="4403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New phone system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4079" y="3066632"/>
            <a:ext cx="4493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HVAC replacement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971" y="4615533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Century Gothic"/>
                <a:cs typeface="Century Gothic"/>
              </a:rPr>
              <a:t>WCIT preparatory </a:t>
            </a:r>
            <a:br>
              <a:rPr lang="en-US" sz="3200" b="1" dirty="0" smtClean="0">
                <a:latin typeface="Century Gothic"/>
                <a:cs typeface="Century Gothic"/>
              </a:rPr>
            </a:br>
            <a:r>
              <a:rPr lang="en-US" sz="3200" b="1" dirty="0" smtClean="0">
                <a:latin typeface="Century Gothic"/>
                <a:cs typeface="Century Gothic"/>
              </a:rPr>
              <a:t>meetings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photo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36" y="4163151"/>
            <a:ext cx="3313043" cy="17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98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638896"/>
              </p:ext>
            </p:extLst>
          </p:nvPr>
        </p:nvGraphicFramePr>
        <p:xfrm>
          <a:off x="1421374" y="1027043"/>
          <a:ext cx="6360197" cy="509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0996" y="576856"/>
            <a:ext cx="8497529" cy="1458932"/>
          </a:xfrm>
        </p:spPr>
        <p:txBody>
          <a:bodyPr/>
          <a:lstStyle/>
          <a:p>
            <a:r>
              <a:rPr lang="en-US" dirty="0" smtClean="0"/>
              <a:t>Employee Tenure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4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461" y="1415596"/>
            <a:ext cx="8229600" cy="4240848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3600" b="1" dirty="0" smtClean="0"/>
              <a:t>Tenure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Staffing and recruitment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Anniversaries</a:t>
            </a:r>
          </a:p>
          <a:p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4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IN_1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83" y="2288575"/>
            <a:ext cx="5321556" cy="28736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And one more anniversary!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874" y="1877447"/>
            <a:ext cx="8810179" cy="457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ARIN’s 15 year anniversary is in December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Thanks </a:t>
            </a:r>
            <a:r>
              <a:rPr lang="en-US" b="1" dirty="0" smtClean="0"/>
              <a:t>to </a:t>
            </a:r>
            <a:r>
              <a:rPr lang="en-US" b="1" dirty="0" smtClean="0"/>
              <a:t>Everyone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012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2467946"/>
            <a:ext cx="8497529" cy="1458932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/>
              <a:t>Thank you!</a:t>
            </a: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78</Words>
  <Application>Microsoft Macintosh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Human Resources and Administration Department</vt:lpstr>
      <vt:lpstr>Update</vt:lpstr>
      <vt:lpstr>About Us – jobs section</vt:lpstr>
      <vt:lpstr>Current Items</vt:lpstr>
      <vt:lpstr>Current items</vt:lpstr>
      <vt:lpstr>Employee Tenure </vt:lpstr>
      <vt:lpstr>Staffing</vt:lpstr>
      <vt:lpstr>And one more anniversary!</vt:lpstr>
      <vt:lpstr>Thank you!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64</cp:revision>
  <dcterms:created xsi:type="dcterms:W3CDTF">2010-08-12T13:39:46Z</dcterms:created>
  <dcterms:modified xsi:type="dcterms:W3CDTF">2012-10-25T20:24:36Z</dcterms:modified>
</cp:coreProperties>
</file>