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52" autoAdjust="0"/>
    <p:restoredTop sz="85777" autoAdjust="0"/>
  </p:normalViewPr>
  <p:slideViewPr>
    <p:cSldViewPr>
      <p:cViewPr varScale="1">
        <p:scale>
          <a:sx n="77" d="100"/>
          <a:sy n="77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467B4-07B5-4706-899A-E25E116971DB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89F4D-B7E3-483D-A544-B1F80A2F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86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- Knowing whose</a:t>
            </a:r>
            <a:r>
              <a:rPr lang="en-US" baseline="0" dirty="0" smtClean="0"/>
              <a:t> care the IP addresses have been entrusted to and taking responsibility for the addresses in your own care</a:t>
            </a:r>
            <a:br>
              <a:rPr lang="en-US" baseline="0" dirty="0" smtClean="0"/>
            </a:br>
            <a:r>
              <a:rPr lang="en-US" baseline="0" dirty="0" smtClean="0"/>
              <a:t> - examples…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89F4D-B7E3-483D-A544-B1F80A2FB1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70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Ability to ensure that folks act</a:t>
            </a:r>
            <a:r>
              <a:rPr lang="en-US" baseline="0" dirty="0" smtClean="0"/>
              <a:t> responsibly with their WHOIS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89F4D-B7E3-483D-A544-B1F80A2FB1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81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AAE5-2ED5-4418-AC14-1AC26520BCB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301D-8E9C-419D-940D-E1BCEB01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0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AAE5-2ED5-4418-AC14-1AC26520BCB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301D-8E9C-419D-940D-E1BCEB01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AAE5-2ED5-4418-AC14-1AC26520BCB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301D-8E9C-419D-940D-E1BCEB01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AAE5-2ED5-4418-AC14-1AC26520BCB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301D-8E9C-419D-940D-E1BCEB01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9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AAE5-2ED5-4418-AC14-1AC26520BCB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301D-8E9C-419D-940D-E1BCEB01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33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AAE5-2ED5-4418-AC14-1AC26520BCB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301D-8E9C-419D-940D-E1BCEB01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1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AAE5-2ED5-4418-AC14-1AC26520BCB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301D-8E9C-419D-940D-E1BCEB01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5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AAE5-2ED5-4418-AC14-1AC26520BCB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301D-8E9C-419D-940D-E1BCEB01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0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AAE5-2ED5-4418-AC14-1AC26520BCB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301D-8E9C-419D-940D-E1BCEB01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6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AAE5-2ED5-4418-AC14-1AC26520BCB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301D-8E9C-419D-940D-E1BCEB01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3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AAE5-2ED5-4418-AC14-1AC26520BCB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301D-8E9C-419D-940D-E1BCEB01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3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5AAE5-2ED5-4418-AC14-1AC26520BCB2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C301D-8E9C-419D-940D-E1BCEB01A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1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ARIN-2011-7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r>
              <a:rPr lang="en-US" b="1" dirty="0" smtClean="0"/>
              <a:t>ARIN</a:t>
            </a:r>
            <a:r>
              <a:rPr lang="en-US" b="1" dirty="0" smtClean="0"/>
              <a:t> XXVIII</a:t>
            </a:r>
            <a:r>
              <a:rPr lang="en-US" dirty="0" smtClean="0"/>
              <a:t> </a:t>
            </a:r>
            <a:r>
              <a:rPr lang="en-US" dirty="0" smtClean="0"/>
              <a:t>– October 2011</a:t>
            </a:r>
          </a:p>
          <a:p>
            <a:r>
              <a:rPr lang="en-US" dirty="0" smtClean="0"/>
              <a:t>Chris </a:t>
            </a:r>
            <a:r>
              <a:rPr lang="en-US" dirty="0" smtClean="0"/>
              <a:t>Grundemann – Primary AC Shepherd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54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Ties </a:t>
            </a:r>
            <a:r>
              <a:rPr lang="en-US" dirty="0" smtClean="0"/>
              <a:t>the registration of client data in WHOIS to compliance with an ARIN resource </a:t>
            </a:r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“…required to </a:t>
            </a:r>
            <a:r>
              <a:rPr lang="en-US" b="1" dirty="0" smtClean="0"/>
              <a:t>update reassignment information </a:t>
            </a:r>
            <a:r>
              <a:rPr lang="en-US" b="1" i="1" dirty="0" smtClean="0"/>
              <a:t>or</a:t>
            </a:r>
            <a:r>
              <a:rPr lang="en-US" dirty="0" smtClean="0"/>
              <a:t> return resources…”</a:t>
            </a:r>
            <a:endParaRPr lang="en-US" dirty="0" smtClean="0"/>
          </a:p>
          <a:p>
            <a:r>
              <a:rPr lang="en-US" dirty="0" smtClean="0"/>
              <a:t>Requires ARIN to grant a minimum of 90 days to respond before resources can be revoked</a:t>
            </a:r>
          </a:p>
          <a:p>
            <a:r>
              <a:rPr lang="en-US" dirty="0" smtClean="0"/>
              <a:t>Allows </a:t>
            </a:r>
            <a:r>
              <a:rPr lang="en-US" dirty="0" smtClean="0"/>
              <a:t>ARIN to revoke </a:t>
            </a:r>
            <a:r>
              <a:rPr lang="en-US" dirty="0" err="1" smtClean="0"/>
              <a:t>rDNS</a:t>
            </a:r>
            <a:r>
              <a:rPr lang="en-US" dirty="0" smtClean="0"/>
              <a:t> services for addresses that are out of </a:t>
            </a:r>
            <a:r>
              <a:rPr lang="en-US" dirty="0" smtClean="0"/>
              <a:t>compliance</a:t>
            </a:r>
          </a:p>
          <a:p>
            <a:pPr lvl="1"/>
            <a:r>
              <a:rPr lang="en-US" dirty="0" smtClean="0"/>
              <a:t>Minimum 30 days / maximum 60 days</a:t>
            </a:r>
          </a:p>
          <a:p>
            <a:r>
              <a:rPr lang="en-US" dirty="0" smtClean="0"/>
              <a:t>Additional wording clean-up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304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113</Words>
  <Application>Microsoft Office PowerPoint</Application>
  <PresentationFormat>On-screen Show 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ARIN-2011-7</vt:lpstr>
      <vt:lpstr>Key Changes</vt:lpstr>
    </vt:vector>
  </TitlesOfParts>
  <Company>Cable Television Laboratories,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Address Responsibility</dc:title>
  <dc:creator>Chris Grundemann</dc:creator>
  <cp:lastModifiedBy>Chris Grundemann</cp:lastModifiedBy>
  <cp:revision>15</cp:revision>
  <dcterms:created xsi:type="dcterms:W3CDTF">2011-10-06T18:51:51Z</dcterms:created>
  <dcterms:modified xsi:type="dcterms:W3CDTF">2011-10-11T16:12:41Z</dcterms:modified>
</cp:coreProperties>
</file>