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handoutMasterIdLst>
    <p:handoutMasterId r:id="rId10"/>
  </p:handoutMasterIdLst>
  <p:sldIdLst>
    <p:sldId id="256" r:id="rId3"/>
    <p:sldId id="257" r:id="rId4"/>
    <p:sldId id="259" r:id="rId5"/>
    <p:sldId id="261" r:id="rId6"/>
    <p:sldId id="260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4660"/>
  </p:normalViewPr>
  <p:slideViewPr>
    <p:cSldViewPr snapToGrid="0" snapToObjects="1" showGuides="1">
      <p:cViewPr varScale="1">
        <p:scale>
          <a:sx n="130" d="100"/>
          <a:sy n="130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kl:Documents:Human%20Resources:TenureTermination:length%20of%20service%20tenure2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Sheet1!$B$33:$B$36</c:f>
              <c:strCache>
                <c:ptCount val="4"/>
                <c:pt idx="0">
                  <c:v>7+ years</c:v>
                </c:pt>
                <c:pt idx="1">
                  <c:v>5-7 years</c:v>
                </c:pt>
                <c:pt idx="2">
                  <c:v>2-5 years</c:v>
                </c:pt>
                <c:pt idx="3">
                  <c:v>0-2 years</c:v>
                </c:pt>
              </c:strCache>
            </c:strRef>
          </c:cat>
          <c:val>
            <c:numRef>
              <c:f>Sheet1!$A$33:$A$36</c:f>
              <c:numCache>
                <c:formatCode>General</c:formatCode>
                <c:ptCount val="4"/>
                <c:pt idx="0">
                  <c:v>20.0</c:v>
                </c:pt>
                <c:pt idx="1">
                  <c:v>5.0</c:v>
                </c:pt>
                <c:pt idx="2">
                  <c:v>12.0</c:v>
                </c:pt>
                <c:pt idx="3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966118377152"/>
          <c:y val="0.0687022900763359"/>
          <c:w val="0.114406779661017"/>
          <c:h val="0.274809761375248"/>
        </c:manualLayout>
      </c:layout>
      <c:overlay val="0"/>
      <c:spPr>
        <a:noFill/>
        <a:ln w="25400">
          <a:noFill/>
        </a:ln>
      </c:sp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0.04541</cdr:x>
      <cdr:y>0.03914</cdr:y>
    </cdr:from>
    <cdr:to>
      <cdr:x>0.23835</cdr:x>
      <cdr:y>0.30928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" y="142875"/>
          <a:ext cx="914400" cy="100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Century Gothic"/>
              <a:cs typeface="Century Gothic"/>
            </a:rPr>
            <a:t>Employee Tenure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K. Lee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Resources and Administration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461846" y="4826000"/>
            <a:ext cx="4191000" cy="74246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2979615" y="3800231"/>
            <a:ext cx="3204308" cy="6350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754923" y="2631401"/>
            <a:ext cx="3683000" cy="78783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3" y="996462"/>
            <a:ext cx="8592442" cy="1634939"/>
          </a:xfrm>
        </p:spPr>
        <p:txBody>
          <a:bodyPr/>
          <a:lstStyle/>
          <a:p>
            <a:r>
              <a:rPr lang="en-US" dirty="0" smtClean="0"/>
              <a:t>Bi-Annual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2318791"/>
            <a:ext cx="8229600" cy="517709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dirty="0" smtClean="0"/>
              <a:t>Department Staff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b="1" dirty="0" smtClean="0"/>
              <a:t>Administration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b="1" dirty="0" smtClean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569306" y="4627838"/>
            <a:ext cx="2731476" cy="9886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4589247" y="3246825"/>
            <a:ext cx="3756294" cy="9886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898769" y="2303544"/>
            <a:ext cx="3507154" cy="9886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78" y="577423"/>
            <a:ext cx="7264990" cy="1804273"/>
          </a:xfrm>
        </p:spPr>
        <p:txBody>
          <a:bodyPr/>
          <a:lstStyle/>
          <a:p>
            <a:r>
              <a:rPr lang="en-US" dirty="0" smtClean="0"/>
              <a:t>Department Staff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311" y="2303544"/>
            <a:ext cx="32456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 smtClean="0">
                <a:latin typeface="Century Gothic"/>
                <a:cs typeface="Century Gothic"/>
              </a:rPr>
              <a:t>Thérèse</a:t>
            </a:r>
            <a:r>
              <a:rPr lang="en-US" sz="2600" b="1" dirty="0" smtClean="0">
                <a:latin typeface="Century Gothic"/>
                <a:cs typeface="Century Gothic"/>
              </a:rPr>
              <a:t> Colosi</a:t>
            </a:r>
          </a:p>
          <a:p>
            <a:pPr algn="ctr"/>
            <a:r>
              <a:rPr lang="en-US" sz="2600" i="1" dirty="0" smtClean="0">
                <a:latin typeface="Century Gothic"/>
                <a:cs typeface="Century Gothic"/>
              </a:rPr>
              <a:t>Executive Assistant</a:t>
            </a:r>
            <a:endParaRPr lang="en-US" sz="2600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2199" y="3246825"/>
            <a:ext cx="34568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 smtClean="0">
                <a:latin typeface="Century Gothic"/>
                <a:cs typeface="Century Gothic"/>
              </a:rPr>
              <a:t>Misuk</a:t>
            </a:r>
            <a:r>
              <a:rPr lang="en-US" sz="2600" b="1" dirty="0" smtClean="0">
                <a:latin typeface="Century Gothic"/>
                <a:cs typeface="Century Gothic"/>
              </a:rPr>
              <a:t> Kwon</a:t>
            </a:r>
          </a:p>
          <a:p>
            <a:pPr algn="ctr"/>
            <a:r>
              <a:rPr lang="en-US" sz="2600" i="1" dirty="0" smtClean="0">
                <a:latin typeface="Century Gothic"/>
                <a:cs typeface="Century Gothic"/>
              </a:rPr>
              <a:t>Office Administrator</a:t>
            </a:r>
            <a:endParaRPr lang="en-US" sz="2600" i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366" y="4627838"/>
            <a:ext cx="20650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latin typeface="Century Gothic"/>
                <a:cs typeface="Century Gothic"/>
              </a:rPr>
              <a:t>Mary K. Lee</a:t>
            </a:r>
          </a:p>
          <a:p>
            <a:pPr algn="ctr"/>
            <a:r>
              <a:rPr lang="en-US" sz="2600" i="1" dirty="0" smtClean="0">
                <a:latin typeface="Century Gothic"/>
                <a:cs typeface="Century Gothic"/>
              </a:rPr>
              <a:t>Director</a:t>
            </a:r>
            <a:endParaRPr lang="en-US" sz="2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88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2022231" y="4689231"/>
            <a:ext cx="5080000" cy="79130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1719385" y="3487615"/>
            <a:ext cx="5794782" cy="801077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2881923" y="2396940"/>
            <a:ext cx="3556000" cy="709675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61" y="706641"/>
            <a:ext cx="7264990" cy="18042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Administration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Lease Renewal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Corporate Documentation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Electronic Timekeeping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4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546231" y="4845538"/>
            <a:ext cx="2012461" cy="732693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2032000" y="3731847"/>
            <a:ext cx="5070231" cy="713153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549769" y="2500923"/>
            <a:ext cx="4103077" cy="79130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16" y="592667"/>
            <a:ext cx="7264990" cy="18042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Human Resources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69" y="1986466"/>
            <a:ext cx="8229600" cy="51770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Employee </a:t>
            </a:r>
            <a:r>
              <a:rPr lang="en-US" b="1" dirty="0" smtClean="0"/>
              <a:t>Benefits</a:t>
            </a:r>
            <a:r>
              <a:rPr lang="en-US" b="1" dirty="0" smtClean="0"/>
              <a:t>	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		</a:t>
            </a:r>
          </a:p>
          <a:p>
            <a:pPr marL="0" indent="0" algn="ctr">
              <a:buNone/>
            </a:pPr>
            <a:r>
              <a:rPr lang="en-US" b="1" dirty="0" smtClean="0"/>
              <a:t>Training </a:t>
            </a:r>
            <a:r>
              <a:rPr lang="en-US" b="1" dirty="0" smtClean="0"/>
              <a:t>and </a:t>
            </a:r>
            <a:r>
              <a:rPr lang="en-US" b="1" dirty="0" smtClean="0"/>
              <a:t>Education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				</a:t>
            </a:r>
          </a:p>
          <a:p>
            <a:pPr marL="0" indent="0" algn="ctr">
              <a:buNone/>
            </a:pPr>
            <a:r>
              <a:rPr lang="en-US" b="1" dirty="0" smtClean="0"/>
              <a:t>Staffing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07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260" y="-46446"/>
            <a:ext cx="5575746" cy="1365054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92267"/>
              </p:ext>
            </p:extLst>
          </p:nvPr>
        </p:nvGraphicFramePr>
        <p:xfrm>
          <a:off x="877493" y="1543300"/>
          <a:ext cx="7264990" cy="490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40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ll lea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40" y="1167740"/>
            <a:ext cx="6548700" cy="47368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012" y="4549331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Happy Fall!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5158</TotalTime>
  <Words>49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Human Resources and Administration</vt:lpstr>
      <vt:lpstr>Bi-Annual Overview</vt:lpstr>
      <vt:lpstr>Department Staff</vt:lpstr>
      <vt:lpstr>Administration</vt:lpstr>
      <vt:lpstr>Human Resources</vt:lpstr>
      <vt:lpstr>Statistics</vt:lpstr>
      <vt:lpstr>Happy Fall!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55</cp:revision>
  <dcterms:created xsi:type="dcterms:W3CDTF">2010-08-12T13:39:46Z</dcterms:created>
  <dcterms:modified xsi:type="dcterms:W3CDTF">2011-10-08T02:08:05Z</dcterms:modified>
</cp:coreProperties>
</file>