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08" autoAdjust="0"/>
  </p:normalViewPr>
  <p:slideViewPr>
    <p:cSldViewPr snapToGrid="0" snapToObjects="1" showGuides="1">
      <p:cViewPr varScale="1">
        <p:scale>
          <a:sx n="86" d="100"/>
          <a:sy n="86" d="100"/>
        </p:scale>
        <p:origin x="-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0748299871525498"/>
          <c:w val="0.747275444736076"/>
          <c:h val="0.925170068027211"/>
        </c:manualLayout>
      </c:layout>
      <c:pie3DChart>
        <c:varyColors val="1"/>
        <c:ser>
          <c:idx val="0"/>
          <c:order val="0"/>
          <c:cat>
            <c:strRef>
              <c:f>Sheet1!$A$1:$A$6</c:f>
              <c:strCache>
                <c:ptCount val="6"/>
                <c:pt idx="1">
                  <c:v>1.5 years or less</c:v>
                </c:pt>
                <c:pt idx="2">
                  <c:v>2 years</c:v>
                </c:pt>
                <c:pt idx="3">
                  <c:v>3 years</c:v>
                </c:pt>
                <c:pt idx="4">
                  <c:v>4-5 years</c:v>
                </c:pt>
                <c:pt idx="5">
                  <c:v>5+ years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1">
                  <c:v>10.0</c:v>
                </c:pt>
                <c:pt idx="2">
                  <c:v>1.0</c:v>
                </c:pt>
                <c:pt idx="3">
                  <c:v>9.0</c:v>
                </c:pt>
                <c:pt idx="4">
                  <c:v>4.0</c:v>
                </c:pt>
                <c:pt idx="5">
                  <c:v>27.0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01981036154266"/>
          <c:y val="0.000949167068402165"/>
          <c:w val="0.260982005627676"/>
          <c:h val="0.9990508329315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0.42487</cdr:x>
      <cdr:y>0.65622</cdr:y>
    </cdr:from>
    <cdr:to>
      <cdr:x>0.53298</cdr:x>
      <cdr:y>0.74998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83439" y="2507941"/>
          <a:ext cx="759155" cy="358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2800" b="1" dirty="0" smtClean="0"/>
        </a:p>
        <a:p xmlns:a="http://schemas.openxmlformats.org/drawingml/2006/main">
          <a:r>
            <a:rPr lang="en-US" sz="2800" b="1" dirty="0"/>
            <a:t>4</a:t>
          </a:r>
        </a:p>
      </cdr:txBody>
    </cdr:sp>
  </cdr:relSizeAnchor>
  <cdr:relSizeAnchor xmlns:cdr="http://schemas.openxmlformats.org/drawingml/2006/chartDrawing">
    <cdr:from>
      <cdr:x>0.49159</cdr:x>
      <cdr:y>0.54192</cdr:y>
    </cdr:from>
    <cdr:to>
      <cdr:x>0.5627</cdr:x>
      <cdr:y>0.66692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51982" y="2071083"/>
          <a:ext cx="499339" cy="477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2800" b="1" dirty="0" smtClean="0"/>
            <a:t>9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0.38483</cdr:x>
      <cdr:y>0.14026</cdr:y>
    </cdr:from>
    <cdr:to>
      <cdr:x>0.51505</cdr:x>
      <cdr:y>0.37952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02307" y="5360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0.5514</cdr:x>
      <cdr:y>0.34271</cdr:y>
    </cdr:from>
    <cdr:to>
      <cdr:x>0.62549</cdr:x>
      <cdr:y>0.44171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71988" y="1309751"/>
          <a:ext cx="520262" cy="378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1</a:t>
          </a:r>
          <a:endParaRPr lang="en-US" sz="1100" b="1" dirty="0" smtClean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0.43473</cdr:x>
      <cdr:y>0.184</cdr:y>
    </cdr:from>
    <cdr:to>
      <cdr:x>0.54284</cdr:x>
      <cdr:y>0.3715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2727" y="703195"/>
          <a:ext cx="759155" cy="716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2800" b="1" dirty="0" smtClean="0"/>
            <a:t>10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0.22094</cdr:x>
      <cdr:y>0.38364</cdr:y>
    </cdr:from>
    <cdr:to>
      <cdr:x>0.35115</cdr:x>
      <cdr:y>0.6229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51425" y="1466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 smtClean="0"/>
            <a:t>27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</cdr:x>
      <cdr:y>0.66717</cdr:y>
    </cdr:from>
    <cdr:to>
      <cdr:x>0.26092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0" y="2549769"/>
          <a:ext cx="1832172" cy="1272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800" dirty="0" smtClean="0">
            <a:latin typeface="Century Gothic" pitchFamily="34" charset="0"/>
          </a:endParaRPr>
        </a:p>
        <a:p xmlns:a="http://schemas.openxmlformats.org/drawingml/2006/main">
          <a:r>
            <a:rPr lang="en-US" sz="2800" dirty="0" smtClean="0">
              <a:latin typeface="Century Gothic" pitchFamily="34" charset="0"/>
            </a:rPr>
            <a:t>Tenure</a:t>
          </a:r>
          <a:endParaRPr lang="en-US" sz="2800" dirty="0">
            <a:latin typeface="Century Gothic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698C-B8EC-4747-8C83-13A15E994677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AADB-981F-6845-8056-AC18216A6E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7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792ED-C261-4A9A-A926-3E42A1813BA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209C-6B71-48E5-A8E7-35969299C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8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C209C-6B71-48E5-A8E7-35969299C0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8114" y="1379481"/>
            <a:ext cx="4878638" cy="243031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8115" y="4006921"/>
            <a:ext cx="4878638" cy="1470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3565"/>
            <a:ext cx="9143999" cy="1804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547838"/>
            <a:ext cx="8763655" cy="50261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247" y="65389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fld id="{0E60D124-3E8F-0C47-A9AA-7CD9DFCE74E5}" type="datetimeFigureOut">
              <a:rPr lang="en-US" smtClean="0"/>
              <a:pPr/>
              <a:t>4/5/11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2638" y="65389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fld id="{8A2B4DF6-1818-B940-8E30-590D998D2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85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81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" y="918648"/>
            <a:ext cx="9143621" cy="15995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325"/>
            <a:ext cx="9143621" cy="15995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4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9637"/>
            <a:ext cx="4040188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9637"/>
            <a:ext cx="4041775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0238"/>
            <a:ext cx="5111750" cy="5245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6125"/>
            <a:ext cx="3008313" cy="4110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0D124-3E8F-0C47-A9AA-7CD9DFCE74E5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2B4DF6-1818-B940-8E30-590D998D2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8859"/>
            <a:ext cx="9143621" cy="1599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3840"/>
            <a:ext cx="8229600" cy="5764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2854" cy="68571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715700" y="1256427"/>
            <a:ext cx="5428299" cy="2826364"/>
          </a:xfrm>
        </p:spPr>
        <p:txBody>
          <a:bodyPr/>
          <a:lstStyle/>
          <a:p>
            <a:r>
              <a:rPr lang="en-US" dirty="0" smtClean="0"/>
              <a:t>Human Resources and Administration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553561" y="4082791"/>
            <a:ext cx="5590440" cy="1028960"/>
          </a:xfrm>
        </p:spPr>
        <p:txBody>
          <a:bodyPr/>
          <a:lstStyle/>
          <a:p>
            <a:r>
              <a:rPr lang="en-US" dirty="0" smtClean="0"/>
              <a:t>Mary K. Lee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5822"/>
            <a:ext cx="9144000" cy="1804273"/>
          </a:xfrm>
        </p:spPr>
        <p:txBody>
          <a:bodyPr/>
          <a:lstStyle/>
          <a:p>
            <a:r>
              <a:rPr lang="en-US" dirty="0" smtClean="0"/>
              <a:t>Department and Company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617" y="2560095"/>
            <a:ext cx="8229600" cy="35259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Department Staff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Human Resources and Administration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Company Staff Update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31879"/>
            <a:ext cx="9143999" cy="1804273"/>
          </a:xfrm>
        </p:spPr>
        <p:txBody>
          <a:bodyPr/>
          <a:lstStyle/>
          <a:p>
            <a:r>
              <a:rPr lang="en-US" dirty="0" smtClean="0"/>
              <a:t>Department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607" y="2127656"/>
            <a:ext cx="8763655" cy="502619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Therese Colosi </a:t>
            </a:r>
          </a:p>
          <a:p>
            <a:pPr lvl="1">
              <a:spcAft>
                <a:spcPts val="600"/>
              </a:spcAft>
              <a:buNone/>
            </a:pPr>
            <a:r>
              <a:rPr lang="en-US" i="1" dirty="0" smtClean="0"/>
              <a:t>– Executive Assistant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Misuk Kwon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i="1" dirty="0" smtClean="0"/>
              <a:t>Office Administrator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Mary K. Lee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i="1" dirty="0" smtClean="0"/>
              <a:t>Director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 and Administration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9130" y="3132612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Benefits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1937" y="3425000"/>
            <a:ext cx="1702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Training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4063" y="4356502"/>
            <a:ext cx="1534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Century Gothic" pitchFamily="34" charset="0"/>
              </a:rPr>
              <a:t>Facility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961"/>
            <a:ext cx="9143999" cy="1804273"/>
          </a:xfrm>
        </p:spPr>
        <p:txBody>
          <a:bodyPr/>
          <a:lstStyle/>
          <a:p>
            <a:r>
              <a:rPr lang="en-US" dirty="0" smtClean="0"/>
              <a:t>Company Stats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34120" y="1987062"/>
          <a:ext cx="7022059" cy="3821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8077"/>
            <a:ext cx="9143621" cy="1599578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58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Human Resources and Administration</vt:lpstr>
      <vt:lpstr>Department and Company Update</vt:lpstr>
      <vt:lpstr>Department Staff</vt:lpstr>
      <vt:lpstr>Human Resources and Administration</vt:lpstr>
      <vt:lpstr>Company Stats</vt:lpstr>
      <vt:lpstr>Thank You!</vt:lpstr>
    </vt:vector>
  </TitlesOfParts>
  <Company>arin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Sellers</dc:creator>
  <cp:lastModifiedBy>Erin Sellers</cp:lastModifiedBy>
  <cp:revision>62</cp:revision>
  <dcterms:created xsi:type="dcterms:W3CDTF">2010-08-12T13:39:46Z</dcterms:created>
  <dcterms:modified xsi:type="dcterms:W3CDTF">2011-04-05T13:51:53Z</dcterms:modified>
</cp:coreProperties>
</file>