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6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1698C-B8EC-4747-8C83-13A15E994677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AADB-981F-6845-8056-AC18216A6E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287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8114" y="1379481"/>
            <a:ext cx="4878638" cy="243031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8115" y="4006921"/>
            <a:ext cx="4878638" cy="1470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43565"/>
            <a:ext cx="9143999" cy="18042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7" y="2547838"/>
            <a:ext cx="8763655" cy="50261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247" y="653891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fld id="{0E60D124-3E8F-0C47-A9AA-7CD9DFCE74E5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2638" y="653891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fld id="{8A2B4DF6-1818-B940-8E30-590D998D2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85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81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" y="918648"/>
            <a:ext cx="9143621" cy="15995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325"/>
            <a:ext cx="9143621" cy="15995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4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9637"/>
            <a:ext cx="4040188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9637"/>
            <a:ext cx="4041775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8648"/>
            <a:ext cx="9143621" cy="1599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0238"/>
            <a:ext cx="5111750" cy="5245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6125"/>
            <a:ext cx="3008313" cy="4110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8859"/>
            <a:ext cx="9143621" cy="1599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3840"/>
            <a:ext cx="8229600" cy="5764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2855" cy="68571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pki-pilot.arin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715700" y="1256427"/>
            <a:ext cx="5428299" cy="2826364"/>
          </a:xfrm>
        </p:spPr>
        <p:txBody>
          <a:bodyPr/>
          <a:lstStyle/>
          <a:p>
            <a:r>
              <a:rPr lang="en-US" dirty="0" smtClean="0"/>
              <a:t>RPKI Engineering Update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553561" y="4082791"/>
            <a:ext cx="5590440" cy="1028960"/>
          </a:xfrm>
        </p:spPr>
        <p:txBody>
          <a:bodyPr/>
          <a:lstStyle/>
          <a:p>
            <a:r>
              <a:rPr lang="en-US" dirty="0" smtClean="0"/>
              <a:t>Mark Kosters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 - Key Load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3148" y="767457"/>
            <a:ext cx="6439349" cy="55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15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 - Enter ROA Inform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602" y="840548"/>
            <a:ext cx="6542254" cy="540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15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 - Signed ROA Confirm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2555" y="804003"/>
            <a:ext cx="6286500" cy="554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159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6 - Ticket Cre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6472" y="758319"/>
            <a:ext cx="6422846" cy="559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159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2039"/>
            <a:ext cx="9143999" cy="1804273"/>
          </a:xfrm>
        </p:spPr>
        <p:txBody>
          <a:bodyPr/>
          <a:lstStyle/>
          <a:p>
            <a:r>
              <a:rPr lang="en-US" dirty="0" smtClean="0"/>
              <a:t>Updates within RPKI outside of ARIN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7" y="2441120"/>
            <a:ext cx="8763655" cy="5026195"/>
          </a:xfrm>
        </p:spPr>
        <p:txBody>
          <a:bodyPr/>
          <a:lstStyle/>
          <a:p>
            <a:r>
              <a:rPr lang="en-US" dirty="0" smtClean="0"/>
              <a:t>The four other RIRs are in production with Hosted CA services</a:t>
            </a:r>
          </a:p>
          <a:p>
            <a:r>
              <a:rPr lang="en-US" dirty="0" smtClean="0"/>
              <a:t>Major routing vendor support being tested</a:t>
            </a:r>
          </a:p>
          <a:p>
            <a:r>
              <a:rPr lang="en-US" dirty="0" smtClean="0"/>
              <a:t>Announcement of public domain routing code support</a:t>
            </a:r>
          </a:p>
        </p:txBody>
      </p:sp>
    </p:spTree>
    <p:extLst>
      <p:ext uri="{BB962C8B-B14F-4D97-AF65-F5344CB8AC3E}">
        <p14:creationId xmlns:p14="http://schemas.microsoft.com/office/powerpoint/2010/main" xmlns="" val="1966236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ARIN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 CA anticipated in May at the earliest</a:t>
            </a:r>
          </a:p>
          <a:p>
            <a:r>
              <a:rPr lang="en-US" dirty="0" smtClean="0"/>
              <a:t>We intend to use RIPE NCC up/down code for delegated model</a:t>
            </a:r>
          </a:p>
          <a:p>
            <a:r>
              <a:rPr lang="en-US" dirty="0" smtClean="0"/>
              <a:t>Awaiting approval by our Board of Trustees for both models of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298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since June, 2009</a:t>
            </a:r>
          </a:p>
          <a:p>
            <a:pPr lvl="1"/>
            <a:r>
              <a:rPr lang="en-US" dirty="0" smtClean="0">
                <a:hlinkClick r:id="rId2"/>
              </a:rPr>
              <a:t>http://rpki-pilot.arin.net</a:t>
            </a:r>
            <a:endParaRPr lang="en-US" dirty="0" smtClean="0"/>
          </a:p>
          <a:p>
            <a:pPr lvl="1"/>
            <a:r>
              <a:rPr lang="en-US" dirty="0" smtClean="0"/>
              <a:t>ARIN branded version of RIPE NCC software</a:t>
            </a:r>
          </a:p>
          <a:p>
            <a:r>
              <a:rPr lang="en-US" dirty="0" smtClean="0"/>
              <a:t>45 organizations participating</a:t>
            </a:r>
          </a:p>
          <a:p>
            <a:r>
              <a:rPr lang="en-US" dirty="0" smtClean="0"/>
              <a:t>#2 (behind RIPE) on prefixes/</a:t>
            </a:r>
            <a:r>
              <a:rPr lang="en-US" dirty="0" err="1" smtClean="0"/>
              <a:t>roas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468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43200" y="2338087"/>
            <a:ext cx="3200400" cy="3289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ARIN Online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2667000"/>
            <a:ext cx="1600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Persistence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2667000"/>
            <a:ext cx="1600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RPKI Engine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3581400"/>
            <a:ext cx="16002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8006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Tight coupling between resource certificate / ROA entities and registration dataset at the database layer.  Once </a:t>
            </a:r>
            <a:r>
              <a:rPr lang="en-US" dirty="0" err="1" smtClean="0"/>
              <a:t>certs/ROAs</a:t>
            </a:r>
            <a:r>
              <a:rPr lang="en-US" dirty="0" smtClean="0"/>
              <a:t> are created, they must be maintained if the registered dependents are changed.</a:t>
            </a:r>
          </a:p>
        </p:txBody>
      </p:sp>
    </p:spTree>
    <p:extLst>
      <p:ext uri="{BB962C8B-B14F-4D97-AF65-F5344CB8AC3E}">
        <p14:creationId xmlns:p14="http://schemas.microsoft.com/office/powerpoint/2010/main" xmlns="" val="628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783"/>
            <a:ext cx="9143621" cy="1599578"/>
          </a:xfrm>
        </p:spPr>
        <p:txBody>
          <a:bodyPr/>
          <a:lstStyle/>
          <a:p>
            <a:r>
              <a:rPr lang="en-US" dirty="0" smtClean="0"/>
              <a:t>Development before ARIN XXVI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0801" y="2818829"/>
            <a:ext cx="3200400" cy="3053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ARIN Online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3124200"/>
            <a:ext cx="1600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Persistence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3124200"/>
            <a:ext cx="1600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RPKI Engine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4038600"/>
            <a:ext cx="16002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044584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a few finishing touches, ready to go Jan 1, 2011 with Hosted Model, Delegated Model to follow end of Q1.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124200"/>
            <a:ext cx="1930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Highly influenced by RIPE NCC entities.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4" idx="1"/>
          </p:cNvCxnSpPr>
          <p:nvPr/>
        </p:nvCxnSpPr>
        <p:spPr>
          <a:xfrm flipV="1">
            <a:off x="1905000" y="3581400"/>
            <a:ext cx="685800" cy="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1" y="3124200"/>
            <a:ext cx="1752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RIPE NCC RPKI Engine with a few tweaks.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1"/>
            <a:endCxn id="5" idx="3"/>
          </p:cNvCxnSpPr>
          <p:nvPr/>
        </p:nvCxnSpPr>
        <p:spPr>
          <a:xfrm rot="10800000">
            <a:off x="5791201" y="3581401"/>
            <a:ext cx="533401" cy="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24602" y="4338935"/>
            <a:ext cx="175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Sun SCA 6000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5791201" y="4567534"/>
            <a:ext cx="533401" cy="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5181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Everything is Java, </a:t>
            </a:r>
            <a:r>
              <a:rPr lang="en-US" dirty="0" err="1" smtClean="0"/>
              <a:t>JBoss</a:t>
            </a:r>
            <a:r>
              <a:rPr lang="en-US" dirty="0" smtClean="0"/>
              <a:t>, Hibernate.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3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92125"/>
            <a:ext cx="9144000" cy="1798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Century Gothic" charset="0"/>
                <a:cs typeface="Century Gothic" charset="0"/>
              </a:rPr>
              <a:t>From ARIN XXVI</a:t>
            </a:r>
            <a:endParaRPr lang="en-US" sz="4000" dirty="0">
              <a:latin typeface="Century Gothic" charset="0"/>
              <a:cs typeface="Century Gothic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61988" y="1889125"/>
            <a:ext cx="8229600" cy="5176838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200" dirty="0">
                <a:latin typeface="Century Gothic" charset="0"/>
                <a:ea typeface="ＭＳ Ｐゴシック" charset="0"/>
              </a:rPr>
              <a:t>RPKI Services</a:t>
            </a:r>
          </a:p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sz="2200" b="0" dirty="0">
                <a:latin typeface="Century Gothic" charset="0"/>
                <a:ea typeface="ＭＳ Ｐゴシック" charset="0"/>
              </a:rPr>
              <a:t>ARIN to sign (assert) directly assigned/allocated resources</a:t>
            </a:r>
          </a:p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sz="2200" b="0" dirty="0">
                <a:latin typeface="Century Gothic" charset="0"/>
                <a:ea typeface="ＭＳ Ｐゴシック" charset="0"/>
              </a:rPr>
              <a:t>Other related services such as storing signatures/assertions for </a:t>
            </a:r>
            <a:r>
              <a:rPr lang="en-US" sz="2200" b="0" dirty="0" err="1">
                <a:latin typeface="Century Gothic" charset="0"/>
                <a:ea typeface="ＭＳ Ｐゴシック" charset="0"/>
              </a:rPr>
              <a:t>downstreams</a:t>
            </a:r>
            <a:r>
              <a:rPr lang="en-US" sz="2200" b="0" dirty="0">
                <a:latin typeface="Century Gothic" charset="0"/>
                <a:ea typeface="ＭＳ Ｐゴシック" charset="0"/>
              </a:rPr>
              <a:t> under review</a:t>
            </a:r>
          </a:p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sz="2200" b="0" dirty="0">
                <a:latin typeface="Century Gothic" charset="0"/>
                <a:ea typeface="ＭＳ Ｐゴシック" charset="0"/>
              </a:rPr>
              <a:t>Board of Trustees, along with ARIN General Counsel, are evaluating risks associated with these services</a:t>
            </a:r>
          </a:p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sz="2200" b="0" dirty="0">
                <a:latin typeface="Century Gothic" charset="0"/>
                <a:ea typeface="ＭＳ Ｐゴシック" charset="0"/>
              </a:rPr>
              <a:t>ARIN </a:t>
            </a:r>
            <a:r>
              <a:rPr lang="en-US" sz="2200" b="0" dirty="0" smtClean="0">
                <a:latin typeface="Century Gothic" charset="0"/>
                <a:ea typeface="ＭＳ Ｐゴシック" charset="0"/>
              </a:rPr>
              <a:t>is seeking </a:t>
            </a:r>
            <a:r>
              <a:rPr lang="en-US" sz="2200" b="0" dirty="0">
                <a:latin typeface="Century Gothic" charset="0"/>
                <a:ea typeface="ＭＳ Ｐゴシック" charset="0"/>
              </a:rPr>
              <a:t>input from community regarding the these services </a:t>
            </a:r>
          </a:p>
          <a:p>
            <a:pPr eaLnBrk="1" hangingPunct="1">
              <a:spcAft>
                <a:spcPts val="600"/>
              </a:spcAft>
              <a:buFont typeface="Arial" charset="0"/>
              <a:buNone/>
            </a:pPr>
            <a:endParaRPr lang="en-US" sz="2200" dirty="0">
              <a:latin typeface="Century Gothic" charset="0"/>
              <a:ea typeface="ＭＳ Ｐゴシック" charset="0"/>
            </a:endParaRPr>
          </a:p>
          <a:p>
            <a:pPr eaLnBrk="1" hangingPunct="1">
              <a:spcAft>
                <a:spcPts val="600"/>
              </a:spcAft>
              <a:buFont typeface="Arial" charset="0"/>
              <a:buNone/>
            </a:pPr>
            <a:endParaRPr lang="en-US" sz="2200" b="1" dirty="0">
              <a:latin typeface="Century Gothi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2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Result…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Completely new requirements for non-repudiation in ROA generation for hosted CAs</a:t>
            </a:r>
          </a:p>
          <a:p>
            <a:r>
              <a:rPr lang="en-US" sz="2800" dirty="0" smtClean="0"/>
              <a:t>Completely new requirements to thwart “Evil Mark” (rogue employee)</a:t>
            </a:r>
          </a:p>
          <a:p>
            <a:r>
              <a:rPr lang="en-US" sz="2800" dirty="0" smtClean="0"/>
              <a:t>Further intense review of liabilities by legal team and Board of Trustees</a:t>
            </a:r>
          </a:p>
        </p:txBody>
      </p:sp>
    </p:spTree>
    <p:extLst>
      <p:ext uri="{BB962C8B-B14F-4D97-AF65-F5344CB8AC3E}">
        <p14:creationId xmlns:p14="http://schemas.microsoft.com/office/powerpoint/2010/main" xmlns="" val="340393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Underway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0800" y="2133600"/>
            <a:ext cx="3200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ARIN Online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3124200"/>
            <a:ext cx="1600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Persistence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3124200"/>
            <a:ext cx="1600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RPKI Engine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4038600"/>
            <a:ext cx="16002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HSM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364468"/>
            <a:ext cx="175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Minor </a:t>
            </a:r>
          </a:p>
          <a:p>
            <a:r>
              <a:rPr lang="en-US" dirty="0" smtClean="0"/>
              <a:t>changes.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4" idx="1"/>
          </p:cNvCxnSpPr>
          <p:nvPr/>
        </p:nvCxnSpPr>
        <p:spPr>
          <a:xfrm flipV="1">
            <a:off x="1905000" y="3581400"/>
            <a:ext cx="685800" cy="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1" y="2971800"/>
            <a:ext cx="1752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 driven engine which delegates to the HSM.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1"/>
            <a:endCxn id="5" idx="3"/>
          </p:cNvCxnSpPr>
          <p:nvPr/>
        </p:nvCxnSpPr>
        <p:spPr>
          <a:xfrm rot="10800000" flipV="1">
            <a:off x="5791201" y="3571964"/>
            <a:ext cx="533401" cy="94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24602" y="4191000"/>
            <a:ext cx="2362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 programming on IBM 4764’s to enable all DER encoding and crypto.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5791201" y="4567534"/>
            <a:ext cx="533401" cy="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2133600"/>
            <a:ext cx="1752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In-browser ROA request signing via AJAX.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905000" y="2814935"/>
            <a:ext cx="685800" cy="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" y="5562600"/>
            <a:ext cx="714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HSM coding is in C as extensions to IBM CCA. Libtasn1 used for DER coding.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183"/>
            <a:ext cx="9143621" cy="1151185"/>
          </a:xfrm>
        </p:spPr>
        <p:txBody>
          <a:bodyPr/>
          <a:lstStyle/>
          <a:p>
            <a:r>
              <a:rPr lang="en-US" dirty="0" smtClean="0"/>
              <a:t>Example – Creating a ROA</a:t>
            </a:r>
            <a:endParaRPr lang="en-US" dirty="0"/>
          </a:p>
        </p:txBody>
      </p:sp>
      <p:pic>
        <p:nvPicPr>
          <p:cNvPr id="3" name="Picture 2" descr="1 - Browser Signed RO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817" y="1598868"/>
            <a:ext cx="7574695" cy="525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053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 - Select Siging Ke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457" y="895366"/>
            <a:ext cx="7211310" cy="548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15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354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RPKI Engineering Update</vt:lpstr>
      <vt:lpstr>Pilot</vt:lpstr>
      <vt:lpstr>General Architecture</vt:lpstr>
      <vt:lpstr>Development before ARIN XXVI</vt:lpstr>
      <vt:lpstr>From ARIN XXVI</vt:lpstr>
      <vt:lpstr>As a Result…</vt:lpstr>
      <vt:lpstr>Changes Underway</vt:lpstr>
      <vt:lpstr>Example – Creating a ROA</vt:lpstr>
      <vt:lpstr>Slide 9</vt:lpstr>
      <vt:lpstr>Slide 10</vt:lpstr>
      <vt:lpstr>Slide 11</vt:lpstr>
      <vt:lpstr>Slide 12</vt:lpstr>
      <vt:lpstr>Slide 13</vt:lpstr>
      <vt:lpstr>Updates within RPKI outside of ARIN</vt:lpstr>
      <vt:lpstr>ARIN Status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Sellers</dc:creator>
  <cp:lastModifiedBy>jasonb</cp:lastModifiedBy>
  <cp:revision>47</cp:revision>
  <dcterms:created xsi:type="dcterms:W3CDTF">2010-08-12T13:39:46Z</dcterms:created>
  <dcterms:modified xsi:type="dcterms:W3CDTF">2011-04-12T14:55:55Z</dcterms:modified>
</cp:coreProperties>
</file>