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58" r:id="rId7"/>
    <p:sldId id="257" r:id="rId8"/>
    <p:sldId id="275" r:id="rId9"/>
    <p:sldId id="270" r:id="rId10"/>
    <p:sldId id="268" r:id="rId11"/>
    <p:sldId id="269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09D57-3517-4DCB-B5C3-21E1C2B463B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090EFF-E483-4CC4-9F81-960EF1F020EC}">
      <dgm:prSet phldrT="[Text]" custT="1"/>
      <dgm:spPr/>
      <dgm:t>
        <a:bodyPr/>
        <a:lstStyle/>
        <a:p>
          <a:r>
            <a:rPr lang="en-US" sz="1400" dirty="0" smtClean="0"/>
            <a:t>Policy Proposal</a:t>
          </a:r>
          <a:endParaRPr lang="en-US" sz="1400" dirty="0"/>
        </a:p>
      </dgm:t>
    </dgm:pt>
    <dgm:pt modelId="{EA897F80-A55C-4CDB-B074-6B0A8D82D00A}" type="parTrans" cxnId="{169775CA-6644-4B1B-9E39-CE875289A773}">
      <dgm:prSet/>
      <dgm:spPr/>
      <dgm:t>
        <a:bodyPr/>
        <a:lstStyle/>
        <a:p>
          <a:endParaRPr lang="en-US"/>
        </a:p>
      </dgm:t>
    </dgm:pt>
    <dgm:pt modelId="{F571EB26-C4C2-458B-90C1-1D595D3F3566}" type="sibTrans" cxnId="{169775CA-6644-4B1B-9E39-CE875289A773}">
      <dgm:prSet/>
      <dgm:spPr/>
      <dgm:t>
        <a:bodyPr/>
        <a:lstStyle/>
        <a:p>
          <a:endParaRPr lang="en-US"/>
        </a:p>
      </dgm:t>
    </dgm:pt>
    <dgm:pt modelId="{8EDB4FB1-6E1E-443D-A7D0-99333EF5C49D}">
      <dgm:prSet phldrT="[Text]" custT="1"/>
      <dgm:spPr/>
      <dgm:t>
        <a:bodyPr/>
        <a:lstStyle/>
        <a:p>
          <a:r>
            <a:rPr lang="en-US" sz="1400" dirty="0" smtClean="0"/>
            <a:t>Final Review, Last Call</a:t>
          </a:r>
          <a:endParaRPr lang="en-US" sz="1400" dirty="0"/>
        </a:p>
      </dgm:t>
    </dgm:pt>
    <dgm:pt modelId="{0A0BEFBD-053A-4B9E-978F-93F53ABF9C5F}" type="parTrans" cxnId="{F5D48A3E-7F80-4E30-9DBE-22C022204199}">
      <dgm:prSet/>
      <dgm:spPr/>
      <dgm:t>
        <a:bodyPr/>
        <a:lstStyle/>
        <a:p>
          <a:endParaRPr lang="en-US"/>
        </a:p>
      </dgm:t>
    </dgm:pt>
    <dgm:pt modelId="{EDBCF662-6B62-44C7-90E6-2FBE3858E351}" type="sibTrans" cxnId="{F5D48A3E-7F80-4E30-9DBE-22C022204199}">
      <dgm:prSet/>
      <dgm:spPr/>
      <dgm:t>
        <a:bodyPr/>
        <a:lstStyle/>
        <a:p>
          <a:endParaRPr lang="en-US"/>
        </a:p>
      </dgm:t>
    </dgm:pt>
    <dgm:pt modelId="{D99640DE-2CB8-419B-9BBE-D84BE8B806FC}">
      <dgm:prSet phldrT="[Text]" custT="1"/>
      <dgm:spPr/>
      <dgm:t>
        <a:bodyPr/>
        <a:lstStyle/>
        <a:p>
          <a:r>
            <a:rPr lang="en-US" sz="1400" dirty="0" smtClean="0"/>
            <a:t>Adoption</a:t>
          </a:r>
          <a:endParaRPr lang="en-US" sz="1400" dirty="0"/>
        </a:p>
      </dgm:t>
    </dgm:pt>
    <dgm:pt modelId="{6ACCFA37-B65D-4B14-B1A9-9BCE56F1C36B}" type="parTrans" cxnId="{B11A2537-770F-4033-80FF-ECB58D798BC9}">
      <dgm:prSet/>
      <dgm:spPr/>
      <dgm:t>
        <a:bodyPr/>
        <a:lstStyle/>
        <a:p>
          <a:endParaRPr lang="en-US"/>
        </a:p>
      </dgm:t>
    </dgm:pt>
    <dgm:pt modelId="{8278C6C0-4B7B-4FD8-A9FF-FA34D741F0C2}" type="sibTrans" cxnId="{B11A2537-770F-4033-80FF-ECB58D798BC9}">
      <dgm:prSet/>
      <dgm:spPr/>
      <dgm:t>
        <a:bodyPr/>
        <a:lstStyle/>
        <a:p>
          <a:endParaRPr lang="en-US"/>
        </a:p>
      </dgm:t>
    </dgm:pt>
    <dgm:pt modelId="{064B3FFF-D665-4325-89FA-25056FD38E57}">
      <dgm:prSet phldrT="[Text]" custT="1"/>
      <dgm:spPr/>
      <dgm:t>
        <a:bodyPr/>
        <a:lstStyle/>
        <a:p>
          <a:r>
            <a:rPr lang="en-US" sz="1400" dirty="0" smtClean="0"/>
            <a:t>Initial Evaluation</a:t>
          </a:r>
          <a:endParaRPr lang="en-US" sz="1400" dirty="0"/>
        </a:p>
      </dgm:t>
    </dgm:pt>
    <dgm:pt modelId="{30CB7990-4981-4F3B-AF66-EDCFEAF61211}" type="parTrans" cxnId="{20630C95-748F-4BB1-92F5-2892A5F7747E}">
      <dgm:prSet/>
      <dgm:spPr/>
      <dgm:t>
        <a:bodyPr/>
        <a:lstStyle/>
        <a:p>
          <a:endParaRPr lang="en-US"/>
        </a:p>
      </dgm:t>
    </dgm:pt>
    <dgm:pt modelId="{60C2E8FE-CA3D-4570-9E6A-0E99E759ECE4}" type="sibTrans" cxnId="{20630C95-748F-4BB1-92F5-2892A5F7747E}">
      <dgm:prSet/>
      <dgm:spPr/>
      <dgm:t>
        <a:bodyPr/>
        <a:lstStyle/>
        <a:p>
          <a:endParaRPr lang="en-US"/>
        </a:p>
      </dgm:t>
    </dgm:pt>
    <dgm:pt modelId="{F8721E8B-1780-4602-91D6-2222C3B3344E}">
      <dgm:prSet phldrT="[Text]" custT="1"/>
      <dgm:spPr/>
      <dgm:t>
        <a:bodyPr/>
        <a:lstStyle/>
        <a:p>
          <a:r>
            <a:rPr lang="en-US" sz="1400" dirty="0" smtClean="0"/>
            <a:t>Discussion, Development</a:t>
          </a:r>
          <a:endParaRPr lang="en-US" sz="1400" dirty="0"/>
        </a:p>
      </dgm:t>
    </dgm:pt>
    <dgm:pt modelId="{DB076229-E011-47C0-8AF3-F6825EF1EE5A}" type="parTrans" cxnId="{4484BB6A-3196-4FB2-B9DC-9C1A47CE9278}">
      <dgm:prSet/>
      <dgm:spPr/>
      <dgm:t>
        <a:bodyPr/>
        <a:lstStyle/>
        <a:p>
          <a:endParaRPr lang="en-US"/>
        </a:p>
      </dgm:t>
    </dgm:pt>
    <dgm:pt modelId="{8E867C0E-2DF2-41B8-83E5-F61239CCB3B6}" type="sibTrans" cxnId="{4484BB6A-3196-4FB2-B9DC-9C1A47CE9278}">
      <dgm:prSet/>
      <dgm:spPr/>
      <dgm:t>
        <a:bodyPr/>
        <a:lstStyle/>
        <a:p>
          <a:endParaRPr lang="en-US"/>
        </a:p>
      </dgm:t>
    </dgm:pt>
    <dgm:pt modelId="{3666918B-D20F-4C26-B44E-3BBED4F4A790}">
      <dgm:prSet phldrT="[Text]" custT="1"/>
      <dgm:spPr/>
      <dgm:t>
        <a:bodyPr/>
        <a:lstStyle/>
        <a:p>
          <a:r>
            <a:rPr lang="en-US" sz="1400" dirty="0" smtClean="0"/>
            <a:t>Public Policy Meeting</a:t>
          </a:r>
          <a:endParaRPr lang="en-US" sz="1400" dirty="0"/>
        </a:p>
      </dgm:t>
    </dgm:pt>
    <dgm:pt modelId="{1EE481EC-6424-4D3A-80BB-34C25A92B8D4}" type="parTrans" cxnId="{8B913E78-7C1A-48D7-8AB4-A9827929FD94}">
      <dgm:prSet/>
      <dgm:spPr/>
      <dgm:t>
        <a:bodyPr/>
        <a:lstStyle/>
        <a:p>
          <a:endParaRPr lang="en-US"/>
        </a:p>
      </dgm:t>
    </dgm:pt>
    <dgm:pt modelId="{441F8735-AAA3-4EB4-9B75-3D4A420BEB8E}" type="sibTrans" cxnId="{8B913E78-7C1A-48D7-8AB4-A9827929FD94}">
      <dgm:prSet/>
      <dgm:spPr/>
      <dgm:t>
        <a:bodyPr/>
        <a:lstStyle/>
        <a:p>
          <a:endParaRPr lang="en-US"/>
        </a:p>
      </dgm:t>
    </dgm:pt>
    <dgm:pt modelId="{D66B9B5A-A50F-4560-88DB-46EBC6FBB2E8}" type="pres">
      <dgm:prSet presAssocID="{B8C09D57-3517-4DCB-B5C3-21E1C2B463BD}" presName="CompostProcess" presStyleCnt="0">
        <dgm:presLayoutVars>
          <dgm:dir/>
          <dgm:resizeHandles val="exact"/>
        </dgm:presLayoutVars>
      </dgm:prSet>
      <dgm:spPr/>
    </dgm:pt>
    <dgm:pt modelId="{0AD90E07-E978-4C9D-8A32-4AF554A64343}" type="pres">
      <dgm:prSet presAssocID="{B8C09D57-3517-4DCB-B5C3-21E1C2B463BD}" presName="arrow" presStyleLbl="bgShp" presStyleIdx="0" presStyleCnt="1"/>
      <dgm:spPr/>
    </dgm:pt>
    <dgm:pt modelId="{9B8D4956-ADBE-4149-9518-5B65771E83E0}" type="pres">
      <dgm:prSet presAssocID="{B8C09D57-3517-4DCB-B5C3-21E1C2B463BD}" presName="linearProcess" presStyleCnt="0"/>
      <dgm:spPr/>
    </dgm:pt>
    <dgm:pt modelId="{885F7250-B071-4986-817D-6B6457D22443}" type="pres">
      <dgm:prSet presAssocID="{69090EFF-E483-4CC4-9F81-960EF1F020EC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4AA6E-AF03-423B-A58A-67E4E81EEA4B}" type="pres">
      <dgm:prSet presAssocID="{F571EB26-C4C2-458B-90C1-1D595D3F3566}" presName="sibTrans" presStyleCnt="0"/>
      <dgm:spPr/>
    </dgm:pt>
    <dgm:pt modelId="{09674E54-842C-4118-87B0-715A744A4128}" type="pres">
      <dgm:prSet presAssocID="{064B3FFF-D665-4325-89FA-25056FD38E57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FDD16-0FA8-4D89-8659-F3326B4E12E9}" type="pres">
      <dgm:prSet presAssocID="{60C2E8FE-CA3D-4570-9E6A-0E99E759ECE4}" presName="sibTrans" presStyleCnt="0"/>
      <dgm:spPr/>
    </dgm:pt>
    <dgm:pt modelId="{0CDD6346-BC55-433D-A0F1-F93D059F69C4}" type="pres">
      <dgm:prSet presAssocID="{F8721E8B-1780-4602-91D6-2222C3B3344E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E2610-59C5-436D-8BD3-D216CCC11D8A}" type="pres">
      <dgm:prSet presAssocID="{8E867C0E-2DF2-41B8-83E5-F61239CCB3B6}" presName="sibTrans" presStyleCnt="0"/>
      <dgm:spPr/>
    </dgm:pt>
    <dgm:pt modelId="{131F82BC-CBAD-4D7B-8797-14263C5FF7ED}" type="pres">
      <dgm:prSet presAssocID="{3666918B-D20F-4C26-B44E-3BBED4F4A790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55658-EF80-46F2-8538-69503ABD22F7}" type="pres">
      <dgm:prSet presAssocID="{441F8735-AAA3-4EB4-9B75-3D4A420BEB8E}" presName="sibTrans" presStyleCnt="0"/>
      <dgm:spPr/>
    </dgm:pt>
    <dgm:pt modelId="{DD9FB828-5C88-4026-A003-C040BBD7B6C7}" type="pres">
      <dgm:prSet presAssocID="{8EDB4FB1-6E1E-443D-A7D0-99333EF5C49D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14DFE-B57B-48E2-BCB9-728F0EF318E9}" type="pres">
      <dgm:prSet presAssocID="{EDBCF662-6B62-44C7-90E6-2FBE3858E351}" presName="sibTrans" presStyleCnt="0"/>
      <dgm:spPr/>
    </dgm:pt>
    <dgm:pt modelId="{DD1BC3F8-F53B-404D-86C7-F262C210353B}" type="pres">
      <dgm:prSet presAssocID="{D99640DE-2CB8-419B-9BBE-D84BE8B806F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C3654-F815-490C-AF64-E84BCFE8F7BC}" type="presOf" srcId="{D99640DE-2CB8-419B-9BBE-D84BE8B806FC}" destId="{DD1BC3F8-F53B-404D-86C7-F262C210353B}" srcOrd="0" destOrd="0" presId="urn:microsoft.com/office/officeart/2005/8/layout/hProcess9"/>
    <dgm:cxn modelId="{E2CBDEC4-E700-4439-96E5-CDC58B847A45}" type="presOf" srcId="{8EDB4FB1-6E1E-443D-A7D0-99333EF5C49D}" destId="{DD9FB828-5C88-4026-A003-C040BBD7B6C7}" srcOrd="0" destOrd="0" presId="urn:microsoft.com/office/officeart/2005/8/layout/hProcess9"/>
    <dgm:cxn modelId="{169775CA-6644-4B1B-9E39-CE875289A773}" srcId="{B8C09D57-3517-4DCB-B5C3-21E1C2B463BD}" destId="{69090EFF-E483-4CC4-9F81-960EF1F020EC}" srcOrd="0" destOrd="0" parTransId="{EA897F80-A55C-4CDB-B074-6B0A8D82D00A}" sibTransId="{F571EB26-C4C2-458B-90C1-1D595D3F3566}"/>
    <dgm:cxn modelId="{43760D85-1241-49CE-8A8A-67ED3F4C1ED5}" type="presOf" srcId="{B8C09D57-3517-4DCB-B5C3-21E1C2B463BD}" destId="{D66B9B5A-A50F-4560-88DB-46EBC6FBB2E8}" srcOrd="0" destOrd="0" presId="urn:microsoft.com/office/officeart/2005/8/layout/hProcess9"/>
    <dgm:cxn modelId="{15FD462B-6460-4BB1-A964-273AE31C25EB}" type="presOf" srcId="{064B3FFF-D665-4325-89FA-25056FD38E57}" destId="{09674E54-842C-4118-87B0-715A744A4128}" srcOrd="0" destOrd="0" presId="urn:microsoft.com/office/officeart/2005/8/layout/hProcess9"/>
    <dgm:cxn modelId="{20630C95-748F-4BB1-92F5-2892A5F7747E}" srcId="{B8C09D57-3517-4DCB-B5C3-21E1C2B463BD}" destId="{064B3FFF-D665-4325-89FA-25056FD38E57}" srcOrd="1" destOrd="0" parTransId="{30CB7990-4981-4F3B-AF66-EDCFEAF61211}" sibTransId="{60C2E8FE-CA3D-4570-9E6A-0E99E759ECE4}"/>
    <dgm:cxn modelId="{4484BB6A-3196-4FB2-B9DC-9C1A47CE9278}" srcId="{B8C09D57-3517-4DCB-B5C3-21E1C2B463BD}" destId="{F8721E8B-1780-4602-91D6-2222C3B3344E}" srcOrd="2" destOrd="0" parTransId="{DB076229-E011-47C0-8AF3-F6825EF1EE5A}" sibTransId="{8E867C0E-2DF2-41B8-83E5-F61239CCB3B6}"/>
    <dgm:cxn modelId="{982D8226-75C5-48FD-82F4-68B9AF11F9BE}" type="presOf" srcId="{69090EFF-E483-4CC4-9F81-960EF1F020EC}" destId="{885F7250-B071-4986-817D-6B6457D22443}" srcOrd="0" destOrd="0" presId="urn:microsoft.com/office/officeart/2005/8/layout/hProcess9"/>
    <dgm:cxn modelId="{B0B5F3B6-2009-4863-95BE-35BD635958D1}" type="presOf" srcId="{3666918B-D20F-4C26-B44E-3BBED4F4A790}" destId="{131F82BC-CBAD-4D7B-8797-14263C5FF7ED}" srcOrd="0" destOrd="0" presId="urn:microsoft.com/office/officeart/2005/8/layout/hProcess9"/>
    <dgm:cxn modelId="{F5D48A3E-7F80-4E30-9DBE-22C022204199}" srcId="{B8C09D57-3517-4DCB-B5C3-21E1C2B463BD}" destId="{8EDB4FB1-6E1E-443D-A7D0-99333EF5C49D}" srcOrd="4" destOrd="0" parTransId="{0A0BEFBD-053A-4B9E-978F-93F53ABF9C5F}" sibTransId="{EDBCF662-6B62-44C7-90E6-2FBE3858E351}"/>
    <dgm:cxn modelId="{B11A2537-770F-4033-80FF-ECB58D798BC9}" srcId="{B8C09D57-3517-4DCB-B5C3-21E1C2B463BD}" destId="{D99640DE-2CB8-419B-9BBE-D84BE8B806FC}" srcOrd="5" destOrd="0" parTransId="{6ACCFA37-B65D-4B14-B1A9-9BCE56F1C36B}" sibTransId="{8278C6C0-4B7B-4FD8-A9FF-FA34D741F0C2}"/>
    <dgm:cxn modelId="{9103798E-7E41-4739-AB7F-DF24AE72A773}" type="presOf" srcId="{F8721E8B-1780-4602-91D6-2222C3B3344E}" destId="{0CDD6346-BC55-433D-A0F1-F93D059F69C4}" srcOrd="0" destOrd="0" presId="urn:microsoft.com/office/officeart/2005/8/layout/hProcess9"/>
    <dgm:cxn modelId="{8B913E78-7C1A-48D7-8AB4-A9827929FD94}" srcId="{B8C09D57-3517-4DCB-B5C3-21E1C2B463BD}" destId="{3666918B-D20F-4C26-B44E-3BBED4F4A790}" srcOrd="3" destOrd="0" parTransId="{1EE481EC-6424-4D3A-80BB-34C25A92B8D4}" sibTransId="{441F8735-AAA3-4EB4-9B75-3D4A420BEB8E}"/>
    <dgm:cxn modelId="{D2591005-CABC-47BC-AAF6-A6002D40EBDC}" type="presParOf" srcId="{D66B9B5A-A50F-4560-88DB-46EBC6FBB2E8}" destId="{0AD90E07-E978-4C9D-8A32-4AF554A64343}" srcOrd="0" destOrd="0" presId="urn:microsoft.com/office/officeart/2005/8/layout/hProcess9"/>
    <dgm:cxn modelId="{9F0525E1-63D5-4801-A2CF-6ED77FB2DA34}" type="presParOf" srcId="{D66B9B5A-A50F-4560-88DB-46EBC6FBB2E8}" destId="{9B8D4956-ADBE-4149-9518-5B65771E83E0}" srcOrd="1" destOrd="0" presId="urn:microsoft.com/office/officeart/2005/8/layout/hProcess9"/>
    <dgm:cxn modelId="{28DAAB0D-9959-46F5-8E2F-CD6FFE71EB51}" type="presParOf" srcId="{9B8D4956-ADBE-4149-9518-5B65771E83E0}" destId="{885F7250-B071-4986-817D-6B6457D22443}" srcOrd="0" destOrd="0" presId="urn:microsoft.com/office/officeart/2005/8/layout/hProcess9"/>
    <dgm:cxn modelId="{80A7A5CB-9176-4D9F-A7BE-38EA9297EA48}" type="presParOf" srcId="{9B8D4956-ADBE-4149-9518-5B65771E83E0}" destId="{DA84AA6E-AF03-423B-A58A-67E4E81EEA4B}" srcOrd="1" destOrd="0" presId="urn:microsoft.com/office/officeart/2005/8/layout/hProcess9"/>
    <dgm:cxn modelId="{36DBA52C-EA53-4321-AF80-7FE77B909584}" type="presParOf" srcId="{9B8D4956-ADBE-4149-9518-5B65771E83E0}" destId="{09674E54-842C-4118-87B0-715A744A4128}" srcOrd="2" destOrd="0" presId="urn:microsoft.com/office/officeart/2005/8/layout/hProcess9"/>
    <dgm:cxn modelId="{29378AF9-6D5D-45A9-BD47-34F46AC8ED3F}" type="presParOf" srcId="{9B8D4956-ADBE-4149-9518-5B65771E83E0}" destId="{719FDD16-0FA8-4D89-8659-F3326B4E12E9}" srcOrd="3" destOrd="0" presId="urn:microsoft.com/office/officeart/2005/8/layout/hProcess9"/>
    <dgm:cxn modelId="{F328E773-4F90-4BBE-A723-2B41B30B2328}" type="presParOf" srcId="{9B8D4956-ADBE-4149-9518-5B65771E83E0}" destId="{0CDD6346-BC55-433D-A0F1-F93D059F69C4}" srcOrd="4" destOrd="0" presId="urn:microsoft.com/office/officeart/2005/8/layout/hProcess9"/>
    <dgm:cxn modelId="{83CFA753-6D26-4220-A61E-1723864FEF34}" type="presParOf" srcId="{9B8D4956-ADBE-4149-9518-5B65771E83E0}" destId="{FAEE2610-59C5-436D-8BD3-D216CCC11D8A}" srcOrd="5" destOrd="0" presId="urn:microsoft.com/office/officeart/2005/8/layout/hProcess9"/>
    <dgm:cxn modelId="{EA476E79-B86C-4B9F-90CA-8431329490E9}" type="presParOf" srcId="{9B8D4956-ADBE-4149-9518-5B65771E83E0}" destId="{131F82BC-CBAD-4D7B-8797-14263C5FF7ED}" srcOrd="6" destOrd="0" presId="urn:microsoft.com/office/officeart/2005/8/layout/hProcess9"/>
    <dgm:cxn modelId="{BC02CDCC-3A1B-4B93-AC19-0326B04A1472}" type="presParOf" srcId="{9B8D4956-ADBE-4149-9518-5B65771E83E0}" destId="{62A55658-EF80-46F2-8538-69503ABD22F7}" srcOrd="7" destOrd="0" presId="urn:microsoft.com/office/officeart/2005/8/layout/hProcess9"/>
    <dgm:cxn modelId="{128D2FD6-DD8B-4FDC-8BE4-6DDF5CC41FF6}" type="presParOf" srcId="{9B8D4956-ADBE-4149-9518-5B65771E83E0}" destId="{DD9FB828-5C88-4026-A003-C040BBD7B6C7}" srcOrd="8" destOrd="0" presId="urn:microsoft.com/office/officeart/2005/8/layout/hProcess9"/>
    <dgm:cxn modelId="{E181ACF1-B562-4B9F-AE59-B01579CA0E8D}" type="presParOf" srcId="{9B8D4956-ADBE-4149-9518-5B65771E83E0}" destId="{0A714DFE-B57B-48E2-BCB9-728F0EF318E9}" srcOrd="9" destOrd="0" presId="urn:microsoft.com/office/officeart/2005/8/layout/hProcess9"/>
    <dgm:cxn modelId="{0EC47411-B39F-4331-BFA4-33C2ED730640}" type="presParOf" srcId="{9B8D4956-ADBE-4149-9518-5B65771E83E0}" destId="{DD1BC3F8-F53B-404D-86C7-F262C210353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90E07-E978-4C9D-8A32-4AF554A6434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F7250-B071-4986-817D-6B6457D22443}">
      <dsp:nvSpPr>
        <dsp:cNvPr id="0" name=""/>
        <dsp:cNvSpPr/>
      </dsp:nvSpPr>
      <dsp:spPr>
        <a:xfrm>
          <a:off x="100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Policy Proposal</a:t>
          </a:r>
          <a:endParaRPr lang="en-US" sz="1400" kern="1200" dirty="0"/>
        </a:p>
      </dsp:txBody>
      <dsp:txXfrm>
        <a:off x="100" y="1357788"/>
        <a:ext cx="1204302" cy="1810385"/>
      </dsp:txXfrm>
    </dsp:sp>
    <dsp:sp modelId="{09674E54-842C-4118-87B0-715A744A4128}">
      <dsp:nvSpPr>
        <dsp:cNvPr id="0" name=""/>
        <dsp:cNvSpPr/>
      </dsp:nvSpPr>
      <dsp:spPr>
        <a:xfrm>
          <a:off x="1405119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Evaluation</a:t>
          </a:r>
          <a:endParaRPr lang="en-US" sz="1400" kern="1200" dirty="0"/>
        </a:p>
      </dsp:txBody>
      <dsp:txXfrm>
        <a:off x="1405119" y="1357788"/>
        <a:ext cx="1204302" cy="1810385"/>
      </dsp:txXfrm>
    </dsp:sp>
    <dsp:sp modelId="{0CDD6346-BC55-433D-A0F1-F93D059F69C4}">
      <dsp:nvSpPr>
        <dsp:cNvPr id="0" name=""/>
        <dsp:cNvSpPr/>
      </dsp:nvSpPr>
      <dsp:spPr>
        <a:xfrm>
          <a:off x="2810139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Discussion, Development</a:t>
          </a:r>
          <a:endParaRPr lang="en-US" sz="1400" kern="1200" dirty="0"/>
        </a:p>
      </dsp:txBody>
      <dsp:txXfrm>
        <a:off x="2810139" y="1357788"/>
        <a:ext cx="1204302" cy="1810385"/>
      </dsp:txXfrm>
    </dsp:sp>
    <dsp:sp modelId="{131F82BC-CBAD-4D7B-8797-14263C5FF7ED}">
      <dsp:nvSpPr>
        <dsp:cNvPr id="0" name=""/>
        <dsp:cNvSpPr/>
      </dsp:nvSpPr>
      <dsp:spPr>
        <a:xfrm>
          <a:off x="4215158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Public Policy Meeting</a:t>
          </a:r>
          <a:endParaRPr lang="en-US" sz="1400" kern="1200" dirty="0"/>
        </a:p>
      </dsp:txBody>
      <dsp:txXfrm>
        <a:off x="4215158" y="1357788"/>
        <a:ext cx="1204302" cy="1810385"/>
      </dsp:txXfrm>
    </dsp:sp>
    <dsp:sp modelId="{DD9FB828-5C88-4026-A003-C040BBD7B6C7}">
      <dsp:nvSpPr>
        <dsp:cNvPr id="0" name=""/>
        <dsp:cNvSpPr/>
      </dsp:nvSpPr>
      <dsp:spPr>
        <a:xfrm>
          <a:off x="5620177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 Review, Last Call</a:t>
          </a:r>
          <a:endParaRPr lang="en-US" sz="1400" kern="1200" dirty="0"/>
        </a:p>
      </dsp:txBody>
      <dsp:txXfrm>
        <a:off x="5620177" y="1357788"/>
        <a:ext cx="1204302" cy="1810385"/>
      </dsp:txXfrm>
    </dsp:sp>
    <dsp:sp modelId="{DD1BC3F8-F53B-404D-86C7-F262C210353B}">
      <dsp:nvSpPr>
        <dsp:cNvPr id="0" name=""/>
        <dsp:cNvSpPr/>
      </dsp:nvSpPr>
      <dsp:spPr>
        <a:xfrm>
          <a:off x="7025197" y="1357788"/>
          <a:ext cx="12043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Adoption</a:t>
          </a:r>
          <a:endParaRPr lang="en-US" sz="1400" kern="1200" dirty="0"/>
        </a:p>
      </dsp:txBody>
      <dsp:txXfrm>
        <a:off x="7025197" y="1357788"/>
        <a:ext cx="1204302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C99A-5410-44F2-829C-5A442318233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4B17-45AF-4BA3-99AE-FFFA1B9C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Policy Development Process Committee </a:t>
            </a:r>
            <a:br>
              <a:rPr lang="en-US" sz="3600" dirty="0" smtClean="0"/>
            </a:br>
            <a:r>
              <a:rPr lang="en-US" sz="3200" dirty="0" smtClean="0"/>
              <a:t>Report to the Community, April 2011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Howard, Committee Chair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Identified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172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NRPM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needs edits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Request</a:t>
                      </a:r>
                      <a:r>
                        <a:rPr lang="en-US" sz="2400" b="0" baseline="0" dirty="0" smtClean="0"/>
                        <a:t> AC and Staff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Governments (and other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bodies?)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need access.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Supported in new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PDP</a:t>
                      </a:r>
                      <a:r>
                        <a:rPr lang="en-US" sz="2400" baseline="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Difficult for community members to keep up with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PPML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</a:t>
                      </a:r>
                      <a:r>
                        <a:rPr lang="en-US" sz="2400" dirty="0" err="1" smtClean="0"/>
                        <a:t>PDP</a:t>
                      </a:r>
                      <a:r>
                        <a:rPr lang="en-US" sz="2400" baseline="0" dirty="0" smtClean="0"/>
                        <a:t> easier?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People with limited time for policy work or who are only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intrested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 certain policy areas find it very difficult to participate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New </a:t>
                      </a:r>
                      <a:r>
                        <a:rPr lang="en-US" sz="2400" dirty="0" err="1" smtClean="0"/>
                        <a:t>PDP</a:t>
                      </a:r>
                      <a:r>
                        <a:rPr lang="en-US" sz="2400" baseline="0" dirty="0" smtClean="0"/>
                        <a:t> easier?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policy development process is unclear, especially when changes are needed.  Is also slow.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Review </a:t>
                      </a:r>
                      <a:r>
                        <a:rPr lang="en-US" sz="2400" dirty="0" err="1" smtClean="0"/>
                        <a:t>ARIN’s</a:t>
                      </a:r>
                      <a:r>
                        <a:rPr lang="en-US" sz="2400" dirty="0" smtClean="0"/>
                        <a:t> part of Global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PDP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Identified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9552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4770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/>
                        <a:t>Unclear who the community is:  government?  Extra-regional?  ISPs?  End-user organizations?  End users?  Law enforcement?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Supported in new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err="1" smtClean="0"/>
                        <a:t>PDP</a:t>
                      </a:r>
                      <a:r>
                        <a:rPr lang="en-US" sz="2400" b="0" baseline="0" dirty="0" smtClean="0"/>
                        <a:t>?</a:t>
                      </a:r>
                      <a:endParaRPr lang="en-US" sz="2400" b="0" dirty="0" smtClean="0"/>
                    </a:p>
                    <a:p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/>
                        <a:t>Unclear where policy variations for different kinds of organizations, or different sub-regions, are appropriate.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Ask AC for advice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to AC</a:t>
            </a:r>
          </a:p>
          <a:p>
            <a:r>
              <a:rPr lang="en-US" dirty="0" smtClean="0"/>
              <a:t>Process documents in final  stages</a:t>
            </a:r>
          </a:p>
          <a:p>
            <a:r>
              <a:rPr lang="en-US" dirty="0" smtClean="0"/>
              <a:t>Easier to understand, easier to participate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Busy committee members, hard to meet</a:t>
            </a:r>
          </a:p>
          <a:p>
            <a:r>
              <a:rPr lang="en-US" dirty="0" smtClean="0"/>
              <a:t>Scheduling regular meetings, not meetings-as-needed</a:t>
            </a:r>
          </a:p>
          <a:p>
            <a:r>
              <a:rPr lang="en-US" dirty="0" smtClean="0"/>
              <a:t>Three documents drafted:</a:t>
            </a:r>
          </a:p>
          <a:p>
            <a:pPr lvl="1"/>
            <a:r>
              <a:rPr lang="en-US" dirty="0" smtClean="0"/>
              <a:t>Part I:  Goals and Definitions</a:t>
            </a:r>
          </a:p>
          <a:p>
            <a:pPr lvl="1"/>
            <a:r>
              <a:rPr lang="en-US" dirty="0" smtClean="0"/>
              <a:t>Part II:  Process</a:t>
            </a:r>
          </a:p>
          <a:p>
            <a:pPr lvl="1"/>
            <a:r>
              <a:rPr lang="en-US" dirty="0" smtClean="0"/>
              <a:t>Part III:  Petition Process</a:t>
            </a:r>
          </a:p>
          <a:p>
            <a:r>
              <a:rPr lang="en-US" dirty="0" smtClean="0"/>
              <a:t>Recommendations to Advisory Council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Goals and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Principles</a:t>
            </a:r>
          </a:p>
          <a:p>
            <a:r>
              <a:rPr lang="en-US" dirty="0" smtClean="0"/>
              <a:t>Criteria for Policy Changes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Up Arrow 4"/>
          <p:cNvSpPr/>
          <p:nvPr/>
        </p:nvSpPr>
        <p:spPr>
          <a:xfrm rot="10800000">
            <a:off x="3810000" y="2286000"/>
            <a:ext cx="15240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4114800" y="4876800"/>
            <a:ext cx="22860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Petition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petitions may start, when they end</a:t>
            </a:r>
          </a:p>
          <a:p>
            <a:r>
              <a:rPr lang="en-US" dirty="0" smtClean="0"/>
              <a:t>What may be petitioned</a:t>
            </a:r>
          </a:p>
          <a:p>
            <a:r>
              <a:rPr lang="en-US" dirty="0" smtClean="0"/>
              <a:t>Criteria for success</a:t>
            </a:r>
          </a:p>
          <a:p>
            <a:r>
              <a:rPr lang="en-US" dirty="0" smtClean="0"/>
              <a:t>Outcome of successful petitions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Identified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899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172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 smtClean="0"/>
                        <a:t>Newcomers </a:t>
                      </a:r>
                      <a:r>
                        <a:rPr lang="en-US" sz="2400" b="0" u="none" strike="noStrike" dirty="0"/>
                        <a:t>have a hard time understanding </a:t>
                      </a:r>
                      <a:r>
                        <a:rPr lang="en-US" sz="2400" b="0" u="none" strike="noStrike" dirty="0" err="1"/>
                        <a:t>PDP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New </a:t>
                      </a:r>
                      <a:r>
                        <a:rPr lang="en-US" sz="2400" b="0" u="none" strike="noStrike" dirty="0" err="1"/>
                        <a:t>PDP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It takes too long to pass policy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/>
                        <a:t>New PDP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Many proposals aren’t important, or aren’t policy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New </a:t>
                      </a:r>
                      <a:r>
                        <a:rPr lang="en-US" sz="2400" u="none" strike="noStrike" dirty="0" err="1"/>
                        <a:t>PDP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Need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 improve communication between Board, AC, and community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Operational Guidelines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Policy workload is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high, for AC members and community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Operational Guidelines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Role of shows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hands, polling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Operational Guidelines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Process and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slides show a summary of Committee’s thinking</a:t>
            </a:r>
          </a:p>
          <a:p>
            <a:r>
              <a:rPr lang="en-US" dirty="0" smtClean="0"/>
              <a:t>We committed to solicit feedback before recommending changes</a:t>
            </a:r>
          </a:p>
          <a:p>
            <a:r>
              <a:rPr lang="en-US" dirty="0" smtClean="0"/>
              <a:t>Each slide shows:</a:t>
            </a:r>
          </a:p>
          <a:p>
            <a:pPr lvl="1"/>
            <a:r>
              <a:rPr lang="en-US" dirty="0" smtClean="0"/>
              <a:t> A step in the proposed Policy Development Process </a:t>
            </a:r>
          </a:p>
          <a:p>
            <a:pPr lvl="1"/>
            <a:r>
              <a:rPr lang="en-US" dirty="0" smtClean="0"/>
              <a:t>with supporting operational guidance.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policy meeting</a:t>
            </a:r>
          </a:p>
          <a:p>
            <a:pPr lvl="1"/>
            <a:r>
              <a:rPr lang="en-US" dirty="0" smtClean="0"/>
              <a:t>Purpose to inform AC or to determine consensus?</a:t>
            </a:r>
          </a:p>
          <a:p>
            <a:pPr lvl="1"/>
            <a:r>
              <a:rPr lang="en-US" dirty="0" smtClean="0"/>
              <a:t>Slows process but ensures consideration</a:t>
            </a:r>
          </a:p>
          <a:p>
            <a:pPr lvl="1"/>
            <a:r>
              <a:rPr lang="en-US" dirty="0" smtClean="0"/>
              <a:t>Required for all proposals?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Formalize </a:t>
            </a:r>
            <a:r>
              <a:rPr lang="en-US" dirty="0" err="1" smtClean="0"/>
              <a:t>PDP</a:t>
            </a:r>
            <a:r>
              <a:rPr lang="en-US" dirty="0" smtClean="0"/>
              <a:t> draft for AC and Board review</a:t>
            </a:r>
          </a:p>
          <a:p>
            <a:r>
              <a:rPr lang="en-US" dirty="0" smtClean="0"/>
              <a:t>Send to </a:t>
            </a:r>
            <a:r>
              <a:rPr lang="en-US" dirty="0" err="1" smtClean="0"/>
              <a:t>PPML</a:t>
            </a:r>
            <a:r>
              <a:rPr lang="en-US" dirty="0" smtClean="0"/>
              <a:t> for public comment</a:t>
            </a:r>
          </a:p>
          <a:p>
            <a:r>
              <a:rPr lang="en-US" dirty="0" smtClean="0"/>
              <a:t>Review additional problem areas for additional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404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Policy Development Process Committee  Report to the Community, April 2011</vt:lpstr>
      <vt:lpstr>Status</vt:lpstr>
      <vt:lpstr>Part I: Goals and Definitions</vt:lpstr>
      <vt:lpstr>Part II: Process</vt:lpstr>
      <vt:lpstr>Part III: Petition Process</vt:lpstr>
      <vt:lpstr>Problems Identified</vt:lpstr>
      <vt:lpstr>Proposed Process and Guidelines</vt:lpstr>
      <vt:lpstr>Discussion Points</vt:lpstr>
      <vt:lpstr>Next Steps</vt:lpstr>
      <vt:lpstr>Problems Identified</vt:lpstr>
      <vt:lpstr>Problems Identified</vt:lpstr>
      <vt:lpstr>Summary</vt:lpstr>
    </vt:vector>
  </TitlesOfParts>
  <Company>Time Warner Cable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Development Process Committee  Report to AC and Board October 2010</dc:title>
  <dc:creator>E129894</dc:creator>
  <cp:lastModifiedBy>jasonb</cp:lastModifiedBy>
  <cp:revision>16</cp:revision>
  <dcterms:created xsi:type="dcterms:W3CDTF">2010-09-27T00:38:32Z</dcterms:created>
  <dcterms:modified xsi:type="dcterms:W3CDTF">2011-04-11T17:00:46Z</dcterms:modified>
</cp:coreProperties>
</file>