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69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44964-F95B-4F28-B5C0-91C376B142A2}" type="datetimeFigureOut">
              <a:rPr lang="en-US" smtClean="0"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84503-615E-4636-94E1-3C97CFA730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84503-615E-4636-94E1-3C97CFA730E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2D949-2986-457E-B539-0186DF4F1084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84503-615E-4636-94E1-3C97CFA730E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AC On-Docket Proposals</a:t>
            </a:r>
            <a:r>
              <a:rPr lang="en-US" sz="5400" dirty="0" smtClean="0">
                <a:latin typeface="Century Gothic" pitchFamily="26" charset="0"/>
              </a:rPr>
              <a:t/>
            </a:r>
            <a:br>
              <a:rPr lang="en-US" sz="5400" dirty="0" smtClean="0">
                <a:latin typeface="Century Gothic" pitchFamily="26" charset="0"/>
              </a:rPr>
            </a:b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Sweeting, AC Chair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entury Gothic" pitchFamily="26" charset="0"/>
              </a:rPr>
              <a:t>PP 109: Standardize IP Reassignment Registration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26" charset="0"/>
              </a:rPr>
              <a:t>Submitted Feb 4 by Chris Grundemann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26" charset="0"/>
              </a:rPr>
              <a:t>Cathy A. &amp; Marc C. are the shepherds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entury Gothic" pitchFamily="26" charset="0"/>
              </a:rPr>
              <a:t>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26" charset="0"/>
              </a:rPr>
              <a:t>Accepted on AC docket Feb 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26" charset="0"/>
              </a:rPr>
              <a:t>Revised by Chris G. on Feb 9 &amp; Mar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26" charset="0"/>
              </a:rPr>
              <a:t>Presented by Chris G. at Open Policy Hour Apr 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26" charset="0"/>
              </a:rPr>
              <a:t>Currently on the AC’s docket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entury Gothic" pitchFamily="2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entury Gothic" pitchFamily="2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entury Gothic" pitchFamily="2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entury Gothic" pitchFamily="2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entury Gothic" pitchFamily="2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entury Gothic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71</Words>
  <Application>Microsoft Office PowerPoint</Application>
  <PresentationFormat>On-screen Show (4:3)</PresentationFormat>
  <Paragraphs>18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AC On-Docket Proposals </vt:lpstr>
      <vt:lpstr>Slide 2</vt:lpstr>
      <vt:lpstr>Thank you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Einar Bohlin</cp:lastModifiedBy>
  <cp:revision>36</cp:revision>
  <dcterms:created xsi:type="dcterms:W3CDTF">2010-02-22T15:16:39Z</dcterms:created>
  <dcterms:modified xsi:type="dcterms:W3CDTF">2010-04-20T14:40:02Z</dcterms:modified>
</cp:coreProperties>
</file>