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1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83828"/>
    <a:srgbClr val="05183A"/>
    <a:srgbClr val="041A34"/>
    <a:srgbClr val="061129"/>
    <a:srgbClr val="008CB5"/>
    <a:srgbClr val="060F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93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5826037Small.ps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69688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57200"/>
            <a:ext cx="9144000" cy="2743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stA="47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295400"/>
            <a:ext cx="9144000" cy="17545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reflection stA="86000" dist="139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5181600"/>
            <a:ext cx="6934200" cy="609600"/>
          </a:xfrm>
        </p:spPr>
        <p:txBody>
          <a:bodyPr>
            <a:noAutofit/>
          </a:bodyPr>
          <a:lstStyle>
            <a:lvl1pPr marL="0" indent="0" algn="ctr">
              <a:buNone/>
              <a:defRPr sz="3600" baseline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Name, 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4951412"/>
            <a:ext cx="69342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oronto_border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107314"/>
            <a:ext cx="6616700" cy="294266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3810000"/>
            <a:ext cx="6934200" cy="1085850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rgbClr val="0000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05826037Small.psd"/>
          <p:cNvPicPr>
            <a:picLocks noChangeAspect="1"/>
          </p:cNvPicPr>
          <p:nvPr userDrawn="1"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1"/>
            <a:ext cx="9144000" cy="687182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05599"/>
            <a:ext cx="9144000" cy="1662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87085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138996"/>
            <a:ext cx="8229600" cy="452596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99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4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4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54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49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556" dirty="0" smtClean="0"/>
              <a:t>REST &amp; Relax: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78" dirty="0" smtClean="0"/>
              <a:t>The future of </a:t>
            </a:r>
            <a:r>
              <a:rPr lang="en-US" sz="2778" dirty="0" err="1" smtClean="0"/>
              <a:t>Whois</a:t>
            </a:r>
            <a:r>
              <a:rPr lang="en-US" sz="2778" dirty="0" smtClean="0"/>
              <a:t> and Templates at ARIN</a:t>
            </a:r>
            <a:endParaRPr lang="en-US" sz="2778" dirty="0"/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Andy Newton, Chief Engineer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Open Source </a:t>
            </a:r>
            <a:r>
              <a:rPr lang="en-US" dirty="0" err="1" smtClean="0"/>
              <a:t>RESTful</a:t>
            </a:r>
            <a:r>
              <a:rPr lang="en-US" dirty="0" smtClean="0"/>
              <a:t> Client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As a natural part of the development to process templates in this new system, we must develop a </a:t>
            </a:r>
            <a:r>
              <a:rPr lang="en-US" dirty="0" err="1" smtClean="0"/>
              <a:t>RESTful</a:t>
            </a:r>
            <a:r>
              <a:rPr lang="en-US" dirty="0" smtClean="0"/>
              <a:t> client.</a:t>
            </a:r>
          </a:p>
          <a:p>
            <a:r>
              <a:rPr lang="en-US" dirty="0" smtClean="0"/>
              <a:t>This can be made available as an Open Source project.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5996"/>
            <a:ext cx="8229600" cy="1143000"/>
          </a:xfrm>
        </p:spPr>
        <p:txBody>
          <a:bodyPr/>
          <a:lstStyle/>
          <a:p>
            <a:r>
              <a:rPr lang="en-US" dirty="0" smtClean="0"/>
              <a:t>A Draft </a:t>
            </a:r>
            <a:r>
              <a:rPr lang="en-US" dirty="0" err="1" smtClean="0"/>
              <a:t>RESTful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draft of the ARIN Registration </a:t>
            </a:r>
            <a:r>
              <a:rPr lang="en-US" dirty="0" err="1" smtClean="0"/>
              <a:t>RESTful</a:t>
            </a:r>
            <a:r>
              <a:rPr lang="en-US" dirty="0" smtClean="0"/>
              <a:t> API is now available:</a:t>
            </a:r>
          </a:p>
          <a:p>
            <a:pPr lvl="1"/>
            <a:r>
              <a:rPr lang="en-US" b="1" dirty="0" err="1" smtClean="0"/>
              <a:t>https://www.arin.net/resources/restful-interfaces.html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500" dirty="0" smtClean="0"/>
              <a:t>Questions?</a:t>
            </a:r>
            <a:endParaRPr lang="en-US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 smtClean="0"/>
              <a:t>Two </a:t>
            </a:r>
            <a:r>
              <a:rPr lang="en-US" sz="3900" dirty="0" err="1" smtClean="0"/>
              <a:t>RESTful</a:t>
            </a:r>
            <a:r>
              <a:rPr lang="en-US" sz="3900" dirty="0" smtClean="0"/>
              <a:t> Web Services at ARIN</a:t>
            </a:r>
            <a:endParaRPr lang="en-US" sz="39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Whois</a:t>
            </a:r>
            <a:r>
              <a:rPr lang="en-US" dirty="0" smtClean="0"/>
              <a:t> </a:t>
            </a:r>
            <a:r>
              <a:rPr lang="en-US" dirty="0" err="1" smtClean="0"/>
              <a:t>RESTful</a:t>
            </a:r>
            <a:r>
              <a:rPr lang="en-US" dirty="0" smtClean="0"/>
              <a:t> Web Service</a:t>
            </a:r>
          </a:p>
          <a:p>
            <a:pPr lvl="1"/>
            <a:r>
              <a:rPr lang="en-US" dirty="0" smtClean="0"/>
              <a:t>Announced November 2009</a:t>
            </a:r>
          </a:p>
          <a:p>
            <a:pPr lvl="1"/>
            <a:r>
              <a:rPr lang="en-US" dirty="0" smtClean="0"/>
              <a:t>Going to production status July 2010</a:t>
            </a:r>
          </a:p>
          <a:p>
            <a:r>
              <a:rPr lang="en-US" dirty="0" smtClean="0"/>
              <a:t>New Registration </a:t>
            </a:r>
            <a:r>
              <a:rPr lang="en-US" dirty="0" err="1" smtClean="0"/>
              <a:t>RESTful</a:t>
            </a:r>
            <a:r>
              <a:rPr lang="en-US" dirty="0" smtClean="0"/>
              <a:t> Web Service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RESTful</a:t>
            </a:r>
            <a:r>
              <a:rPr lang="en-US" dirty="0" smtClean="0"/>
              <a:t> web service for the registration, modification, and maintenance of resources.</a:t>
            </a:r>
          </a:p>
          <a:p>
            <a:pPr lvl="1"/>
            <a:r>
              <a:rPr lang="en-US" dirty="0" smtClean="0"/>
              <a:t>Backwards compatibility for templates.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RIPE NCC Goes </a:t>
            </a:r>
            <a:r>
              <a:rPr lang="en-US" dirty="0" err="1" smtClean="0"/>
              <a:t>RESTful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“Imitation is the sincerest form of flattery”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RIPE NCC announced their </a:t>
            </a:r>
            <a:r>
              <a:rPr lang="en-US" sz="2600" dirty="0" err="1" smtClean="0"/>
              <a:t>Whois</a:t>
            </a:r>
            <a:r>
              <a:rPr lang="en-US" sz="2600" dirty="0" smtClean="0"/>
              <a:t> </a:t>
            </a:r>
            <a:r>
              <a:rPr lang="en-US" sz="2600" dirty="0" err="1" smtClean="0"/>
              <a:t>RESTful</a:t>
            </a:r>
            <a:r>
              <a:rPr lang="en-US" sz="2600" dirty="0" smtClean="0"/>
              <a:t> Web Service last month.</a:t>
            </a:r>
          </a:p>
          <a:p>
            <a:pPr lvl="1">
              <a:spcAft>
                <a:spcPts val="1200"/>
              </a:spcAft>
            </a:pPr>
            <a:r>
              <a:rPr lang="en-US" sz="2600" dirty="0" err="1" smtClean="0"/>
              <a:t>http://labs.ripe.net/content/ripe-database-api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ARIN </a:t>
            </a:r>
            <a:r>
              <a:rPr lang="en-US" dirty="0" err="1" smtClean="0"/>
              <a:t>Whois</a:t>
            </a:r>
            <a:r>
              <a:rPr lang="en-US" dirty="0" smtClean="0"/>
              <a:t>-RWS Status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/>
              <a:t>Almost ready for production.</a:t>
            </a:r>
          </a:p>
          <a:p>
            <a:pPr lvl="1"/>
            <a:r>
              <a:rPr lang="en-US" dirty="0" smtClean="0"/>
              <a:t>Putting it through load testing to help deal with our recent </a:t>
            </a:r>
            <a:r>
              <a:rPr lang="en-US" dirty="0" err="1" smtClean="0"/>
              <a:t>Whois</a:t>
            </a:r>
            <a:r>
              <a:rPr lang="en-US" dirty="0" smtClean="0"/>
              <a:t> traffic increases.</a:t>
            </a:r>
          </a:p>
          <a:p>
            <a:pPr lvl="1"/>
            <a:r>
              <a:rPr lang="en-US" dirty="0" smtClean="0"/>
              <a:t>Incorporating feedback</a:t>
            </a:r>
          </a:p>
          <a:p>
            <a:pPr lvl="2"/>
            <a:r>
              <a:rPr lang="en-US" dirty="0" smtClean="0"/>
              <a:t>More query options</a:t>
            </a:r>
          </a:p>
          <a:p>
            <a:pPr lvl="2"/>
            <a:r>
              <a:rPr lang="en-US" dirty="0" smtClean="0"/>
              <a:t>Better documentation</a:t>
            </a:r>
          </a:p>
          <a:p>
            <a:pPr lvl="2"/>
            <a:r>
              <a:rPr lang="en-US" dirty="0" smtClean="0"/>
              <a:t>Formalized schemas in Relax NG</a:t>
            </a:r>
          </a:p>
          <a:p>
            <a:pPr lvl="1"/>
            <a:r>
              <a:rPr lang="en-US" dirty="0" smtClean="0"/>
              <a:t>Programmers are busy adding support for POC Validation as we speak.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Port 43 Proxy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As part of </a:t>
            </a:r>
            <a:r>
              <a:rPr lang="en-US" dirty="0" err="1" smtClean="0"/>
              <a:t>Whois</a:t>
            </a:r>
            <a:r>
              <a:rPr lang="en-US" dirty="0" smtClean="0"/>
              <a:t>-RWS.</a:t>
            </a:r>
          </a:p>
          <a:p>
            <a:pPr lvl="1"/>
            <a:r>
              <a:rPr lang="en-US" dirty="0" smtClean="0"/>
              <a:t>The changes go to production with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Whois</a:t>
            </a:r>
            <a:r>
              <a:rPr lang="en-US" dirty="0" smtClean="0"/>
              <a:t>-RWS.</a:t>
            </a:r>
          </a:p>
          <a:p>
            <a:r>
              <a:rPr lang="en-US" dirty="0" smtClean="0"/>
              <a:t>New CIDR Queries</a:t>
            </a:r>
          </a:p>
          <a:p>
            <a:r>
              <a:rPr lang="en-US" dirty="0" smtClean="0"/>
              <a:t>Better help and error messages.</a:t>
            </a:r>
          </a:p>
          <a:p>
            <a:r>
              <a:rPr lang="en-US" dirty="0" smtClean="0"/>
              <a:t>New ‘/’ name attribute flag </a:t>
            </a:r>
          </a:p>
          <a:p>
            <a:pPr lvl="1"/>
            <a:r>
              <a:rPr lang="en-US" dirty="0" smtClean="0"/>
              <a:t>for use when “IDN-helpful” </a:t>
            </a:r>
            <a:r>
              <a:rPr lang="en-US" dirty="0" err="1" smtClean="0"/>
              <a:t>Whois</a:t>
            </a:r>
            <a:r>
              <a:rPr lang="en-US" dirty="0" smtClean="0"/>
              <a:t> clients misinterpret the ‘.’ attribute flag.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ARIN Registration RWS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RESTful</a:t>
            </a:r>
            <a:r>
              <a:rPr lang="en-US" dirty="0" smtClean="0"/>
              <a:t> Web Service that will allow you to create, read, update, and delete resources in </a:t>
            </a:r>
            <a:r>
              <a:rPr lang="en-US" dirty="0" err="1" smtClean="0"/>
              <a:t>ARIN’s</a:t>
            </a:r>
            <a:r>
              <a:rPr lang="en-US" dirty="0" smtClean="0"/>
              <a:t> registration database.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Massive changes to our data model requires us to rewrite our core registration software.</a:t>
            </a:r>
          </a:p>
          <a:p>
            <a:pPr lvl="1"/>
            <a:r>
              <a:rPr lang="en-US" dirty="0" smtClean="0"/>
              <a:t>Good time to make it modern.</a:t>
            </a:r>
          </a:p>
          <a:p>
            <a:pPr lvl="1"/>
            <a:r>
              <a:rPr lang="en-US" dirty="0" smtClean="0"/>
              <a:t>Builds on the work from ARIN Online and </a:t>
            </a:r>
            <a:r>
              <a:rPr lang="en-US" dirty="0" err="1" smtClean="0"/>
              <a:t>Whois</a:t>
            </a:r>
            <a:r>
              <a:rPr lang="en-US" dirty="0" smtClean="0"/>
              <a:t>-RWS.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1143000"/>
          </a:xfrm>
        </p:spPr>
        <p:txBody>
          <a:bodyPr/>
          <a:lstStyle/>
          <a:p>
            <a:r>
              <a:rPr lang="en-US" dirty="0" smtClean="0"/>
              <a:t>Registration RWS Architecture</a:t>
            </a:r>
            <a:endParaRPr lang="en-US" dirty="0"/>
          </a:p>
        </p:txBody>
      </p:sp>
      <p:sp>
        <p:nvSpPr>
          <p:cNvPr id="6" name="Magnetic Disk 5"/>
          <p:cNvSpPr/>
          <p:nvPr/>
        </p:nvSpPr>
        <p:spPr>
          <a:xfrm>
            <a:off x="7239000" y="3124200"/>
            <a:ext cx="1447800" cy="1643380"/>
          </a:xfrm>
          <a:prstGeom prst="flowChartMagneticDis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ARIN Registration Database</a:t>
            </a:r>
            <a:endParaRPr lang="en-US" dirty="0"/>
          </a:p>
        </p:txBody>
      </p:sp>
      <p:sp>
        <p:nvSpPr>
          <p:cNvPr id="7" name="Predefined Process 6"/>
          <p:cNvSpPr/>
          <p:nvPr/>
        </p:nvSpPr>
        <p:spPr>
          <a:xfrm>
            <a:off x="4648200" y="3449320"/>
            <a:ext cx="1828800" cy="741680"/>
          </a:xfrm>
          <a:prstGeom prst="flowChartPredefined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Registration RWS Engine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16200000">
            <a:off x="2569210" y="4669790"/>
            <a:ext cx="1752600" cy="1404620"/>
            <a:chOff x="2286000" y="3886200"/>
            <a:chExt cx="1752600" cy="1404620"/>
          </a:xfrm>
        </p:grpSpPr>
        <p:sp>
          <p:nvSpPr>
            <p:cNvPr id="9" name="Predefined Process 8"/>
            <p:cNvSpPr/>
            <p:nvPr/>
          </p:nvSpPr>
          <p:spPr>
            <a:xfrm>
              <a:off x="2286000" y="3886200"/>
              <a:ext cx="1752600" cy="662940"/>
            </a:xfrm>
            <a:prstGeom prst="flowChartPredefinedProcess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Template Processor</a:t>
              </a:r>
              <a:endParaRPr lang="en-US" dirty="0"/>
            </a:p>
          </p:txBody>
        </p:sp>
        <p:sp>
          <p:nvSpPr>
            <p:cNvPr id="10" name="Predefined Process 9"/>
            <p:cNvSpPr/>
            <p:nvPr/>
          </p:nvSpPr>
          <p:spPr>
            <a:xfrm>
              <a:off x="2286000" y="4549140"/>
              <a:ext cx="1752600" cy="741680"/>
            </a:xfrm>
            <a:prstGeom prst="flowChartPredefinedProcess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Registration RWS Client</a:t>
              </a:r>
              <a:endParaRPr lang="en-US" dirty="0"/>
            </a:p>
          </p:txBody>
        </p:sp>
      </p:grpSp>
      <p:sp>
        <p:nvSpPr>
          <p:cNvPr id="12" name="Multidocument 11"/>
          <p:cNvSpPr/>
          <p:nvPr/>
        </p:nvSpPr>
        <p:spPr>
          <a:xfrm>
            <a:off x="591820" y="4767580"/>
            <a:ext cx="1389380" cy="1389380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Email Templates</a:t>
            </a:r>
            <a:endParaRPr lang="en-US" dirty="0"/>
          </a:p>
        </p:txBody>
      </p:sp>
      <p:sp>
        <p:nvSpPr>
          <p:cNvPr id="13" name="Process 12"/>
          <p:cNvSpPr/>
          <p:nvPr/>
        </p:nvSpPr>
        <p:spPr>
          <a:xfrm>
            <a:off x="1295400" y="2103120"/>
            <a:ext cx="1447800" cy="1021080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RESTful</a:t>
            </a:r>
            <a:r>
              <a:rPr lang="en-US" dirty="0" smtClean="0"/>
              <a:t> Clients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flipV="1">
            <a:off x="6553200" y="3810001"/>
            <a:ext cx="576580" cy="29972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5" name="Right Arrow 14"/>
          <p:cNvSpPr/>
          <p:nvPr/>
        </p:nvSpPr>
        <p:spPr>
          <a:xfrm rot="18452358">
            <a:off x="3968750" y="4774243"/>
            <a:ext cx="1653075" cy="34847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6" name="Right Arrow 15"/>
          <p:cNvSpPr/>
          <p:nvPr/>
        </p:nvSpPr>
        <p:spPr>
          <a:xfrm rot="1534868" flipV="1">
            <a:off x="2829560" y="2974340"/>
            <a:ext cx="1818640" cy="29972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7" name="Right Arrow 16"/>
          <p:cNvSpPr/>
          <p:nvPr/>
        </p:nvSpPr>
        <p:spPr>
          <a:xfrm flipV="1">
            <a:off x="2090420" y="5181600"/>
            <a:ext cx="576580" cy="29972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Require API Key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 seen in </a:t>
            </a:r>
            <a:r>
              <a:rPr lang="en-US" dirty="0" err="1" smtClean="0"/>
              <a:t>RESTful</a:t>
            </a:r>
            <a:r>
              <a:rPr lang="en-US" dirty="0" smtClean="0"/>
              <a:t> services throughout the industry</a:t>
            </a:r>
          </a:p>
          <a:p>
            <a:pPr lvl="1"/>
            <a:r>
              <a:rPr lang="en-US" dirty="0" smtClean="0"/>
              <a:t>provides authentication -&gt; authorization.</a:t>
            </a:r>
          </a:p>
          <a:p>
            <a:r>
              <a:rPr lang="en-US" dirty="0" smtClean="0"/>
              <a:t>API Keys will be managed via ARIN Online.</a:t>
            </a:r>
          </a:p>
          <a:p>
            <a:pPr lvl="1"/>
            <a:r>
              <a:rPr lang="en-US" dirty="0" smtClean="0"/>
              <a:t>Create as many as you want.</a:t>
            </a:r>
          </a:p>
          <a:p>
            <a:pPr lvl="1"/>
            <a:r>
              <a:rPr lang="en-US" dirty="0" smtClean="0"/>
              <a:t>They are not public information.</a:t>
            </a:r>
          </a:p>
          <a:p>
            <a:pPr lvl="1"/>
            <a:r>
              <a:rPr lang="en-US" dirty="0" smtClean="0"/>
              <a:t>Not published in </a:t>
            </a:r>
            <a:r>
              <a:rPr lang="en-US" dirty="0" err="1" smtClean="0"/>
              <a:t>Whois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Compatibility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Templates will use the same authentication -&gt; authorization model.</a:t>
            </a:r>
          </a:p>
          <a:p>
            <a:r>
              <a:rPr lang="en-US" dirty="0" smtClean="0"/>
              <a:t>Use of API Key in Templates</a:t>
            </a:r>
          </a:p>
          <a:p>
            <a:pPr lvl="1"/>
            <a:r>
              <a:rPr lang="en-US" dirty="0" smtClean="0"/>
              <a:t>Line 00. of template.</a:t>
            </a:r>
          </a:p>
          <a:p>
            <a:pPr lvl="1"/>
            <a:r>
              <a:rPr lang="en-US" dirty="0" smtClean="0"/>
              <a:t>In the Subject.</a:t>
            </a:r>
          </a:p>
          <a:p>
            <a:pPr lvl="1"/>
            <a:r>
              <a:rPr lang="en-US" dirty="0" smtClean="0"/>
              <a:t>In the From address.</a:t>
            </a:r>
          </a:p>
          <a:p>
            <a:pPr lvl="1"/>
            <a:r>
              <a:rPr lang="en-US" dirty="0" smtClean="0"/>
              <a:t>Explicitly associated with an email address (requires no template modification).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453</Words>
  <Application>Microsoft Macintosh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REST &amp; Relax: The future of Whois and Templates at ARIN</vt:lpstr>
      <vt:lpstr>Two RESTful Web Services at ARIN</vt:lpstr>
      <vt:lpstr>RIPE NCC Goes RESTful</vt:lpstr>
      <vt:lpstr>ARIN Whois-RWS Status</vt:lpstr>
      <vt:lpstr>Changes to Port 43 Proxy</vt:lpstr>
      <vt:lpstr>ARIN Registration RWS</vt:lpstr>
      <vt:lpstr>Registration RWS Architecture</vt:lpstr>
      <vt:lpstr>Will Require API Key</vt:lpstr>
      <vt:lpstr>Template Compatibility</vt:lpstr>
      <vt:lpstr>Open Source RESTful Client</vt:lpstr>
      <vt:lpstr>A Draft RESTful API</vt:lpstr>
      <vt:lpstr>Questions?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 Parker</dc:creator>
  <cp:lastModifiedBy>Erin Sellers</cp:lastModifiedBy>
  <cp:revision>48</cp:revision>
  <dcterms:created xsi:type="dcterms:W3CDTF">2010-04-17T22:14:30Z</dcterms:created>
  <dcterms:modified xsi:type="dcterms:W3CDTF">2010-04-17T22:20:13Z</dcterms:modified>
</cp:coreProperties>
</file>