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8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58" autoAdjust="0"/>
    <p:restoredTop sz="95509" autoAdjust="0"/>
  </p:normalViewPr>
  <p:slideViewPr>
    <p:cSldViewPr snapToObjects="1">
      <p:cViewPr varScale="1">
        <p:scale>
          <a:sx n="80" d="100"/>
          <a:sy n="80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37EA-412E-4840-9E94-3881C132D67B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C002-8CA0-43F7-8648-9615991FC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620000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Rework of IPv6 assignment criteria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Draft Policy 2010-8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990603"/>
          <a:ext cx="7543800" cy="228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Origin (Proposal 107)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14 January 2010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Policy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23 February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Revised/Current Version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 April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2672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 Shepherds:</a:t>
            </a:r>
          </a:p>
          <a:p>
            <a:r>
              <a:rPr lang="en-US" sz="2800" dirty="0" smtClean="0"/>
              <a:t>	David Farmer</a:t>
            </a:r>
          </a:p>
          <a:p>
            <a:r>
              <a:rPr lang="en-US" sz="2800" dirty="0" smtClean="0"/>
              <a:t>	Scott Leibrand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2010-8 - History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503235"/>
            <a:ext cx="8229600" cy="715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2010-8 – Summary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600" dirty="0" smtClean="0"/>
              <a:t>Rework of IPv6 assignment criteria)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1798637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itchFamily="-109" charset="0"/>
                <a:ea typeface="ＭＳ Ｐゴシック" pitchFamily="-109" charset="-128"/>
              </a:rPr>
              <a:t>End-users (including private networks) may request a /48 for each site in their network.</a:t>
            </a:r>
          </a:p>
          <a:p>
            <a:r>
              <a:rPr lang="en-US" dirty="0" smtClean="0">
                <a:latin typeface="Century Gothic" pitchFamily="-109" charset="0"/>
                <a:ea typeface="ＭＳ Ｐゴシック" pitchFamily="-109" charset="-128"/>
              </a:rPr>
              <a:t>Criteria:</a:t>
            </a:r>
          </a:p>
          <a:p>
            <a:pPr lvl="1"/>
            <a:r>
              <a:rPr lang="en-US" dirty="0" smtClean="0">
                <a:latin typeface="Century Gothic" pitchFamily="-109" charset="0"/>
                <a:ea typeface="ＭＳ Ｐゴシック" pitchFamily="-109" charset="-128"/>
              </a:rPr>
              <a:t>Be multi-homed, or</a:t>
            </a:r>
          </a:p>
          <a:p>
            <a:pPr lvl="1"/>
            <a:r>
              <a:rPr lang="en-US" dirty="0" smtClean="0">
                <a:latin typeface="Century Gothic" pitchFamily="-109" charset="0"/>
                <a:ea typeface="ＭＳ Ｐゴシック" pitchFamily="-109" charset="-128"/>
              </a:rPr>
              <a:t>Have existing IPv4 assignment, or</a:t>
            </a:r>
          </a:p>
          <a:p>
            <a:pPr lvl="1"/>
            <a:r>
              <a:rPr lang="en-US" dirty="0" smtClean="0">
                <a:latin typeface="Century Gothic" pitchFamily="-109" charset="0"/>
                <a:ea typeface="ＭＳ Ｐゴシック" pitchFamily="-109" charset="-128"/>
              </a:rPr>
              <a:t>Provide technical justification and a 1, 2, and 5 year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503235"/>
            <a:ext cx="8229600" cy="715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2010-8 – Status at other RIRs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600" dirty="0" smtClean="0"/>
              <a:t>Rework of IPv6 assignment criteria)</a:t>
            </a:r>
            <a:endParaRPr lang="en-US" sz="400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1798638"/>
            <a:ext cx="8610600" cy="4525962"/>
          </a:xfrm>
        </p:spPr>
        <p:txBody>
          <a:bodyPr>
            <a:normAutofit fontScale="92500" lnSpcReduction="20000"/>
          </a:bodyPr>
          <a:lstStyle/>
          <a:p>
            <a:pPr marL="514350" indent="-514350" fontAlgn="ctr"/>
            <a:r>
              <a:rPr lang="en-US" b="1" dirty="0" smtClean="0"/>
              <a:t>Draft policy is unique to ARIN</a:t>
            </a:r>
          </a:p>
          <a:p>
            <a:pPr marL="514350" indent="-514350" fontAlgn="ctr"/>
            <a:r>
              <a:rPr lang="en-US" b="1" dirty="0" smtClean="0"/>
              <a:t>Current policy (for a /48):</a:t>
            </a:r>
          </a:p>
          <a:p>
            <a:pPr marL="914400" lvl="1" indent="-514350" fontAlgn="ctr">
              <a:buFont typeface="+mj-lt"/>
              <a:buAutoNum type="arabicPeriod"/>
            </a:pPr>
            <a:r>
              <a:rPr lang="en-US" b="1" dirty="0" smtClean="0"/>
              <a:t>AfriNIC</a:t>
            </a:r>
          </a:p>
          <a:p>
            <a:pPr marL="1371600" lvl="2" indent="-514350" fontAlgn="ctr">
              <a:buNone/>
            </a:pPr>
            <a:r>
              <a:rPr lang="en-US" dirty="0" smtClean="0"/>
              <a:t>Qualify per IPv4 policy [sic], have a plan</a:t>
            </a:r>
          </a:p>
          <a:p>
            <a:pPr marL="914400" lvl="1" indent="-514350" fontAlgn="ctr">
              <a:buFont typeface="+mj-lt"/>
              <a:buAutoNum type="arabicPeriod"/>
            </a:pPr>
            <a:r>
              <a:rPr lang="en-US" b="1" dirty="0" smtClean="0"/>
              <a:t>APNIC</a:t>
            </a:r>
          </a:p>
          <a:p>
            <a:pPr marL="1371600" lvl="2" indent="-514350" fontAlgn="ctr">
              <a:buNone/>
            </a:pPr>
            <a:r>
              <a:rPr lang="en-US" dirty="0" smtClean="0"/>
              <a:t>Automatic if </a:t>
            </a:r>
            <a:r>
              <a:rPr lang="en-US" dirty="0" err="1" smtClean="0"/>
              <a:t>multihomed</a:t>
            </a:r>
            <a:r>
              <a:rPr lang="en-US" dirty="0" smtClean="0"/>
              <a:t> with IPv4 space. Else, plan to </a:t>
            </a:r>
            <a:r>
              <a:rPr lang="en-US" dirty="0" err="1" smtClean="0"/>
              <a:t>multihome</a:t>
            </a:r>
            <a:endParaRPr lang="en-US" dirty="0" smtClean="0"/>
          </a:p>
          <a:p>
            <a:pPr marL="914400" lvl="1" indent="-514350" fontAlgn="ctr">
              <a:buFont typeface="+mj-lt"/>
              <a:buAutoNum type="arabicPeriod"/>
            </a:pPr>
            <a:r>
              <a:rPr lang="en-US" b="1" dirty="0" smtClean="0"/>
              <a:t>LACNIC</a:t>
            </a:r>
          </a:p>
          <a:p>
            <a:pPr marL="1371600" lvl="2" indent="-514350" fontAlgn="ctr">
              <a:buNone/>
            </a:pPr>
            <a:r>
              <a:rPr lang="en-US" dirty="0" smtClean="0"/>
              <a:t>Automatic if organization has </a:t>
            </a:r>
            <a:r>
              <a:rPr lang="en-US" smtClean="0"/>
              <a:t>IPv4 space. </a:t>
            </a:r>
            <a:r>
              <a:rPr lang="en-US" dirty="0" smtClean="0"/>
              <a:t>Else, have a plan and route the </a:t>
            </a:r>
            <a:r>
              <a:rPr lang="en-US" dirty="0" err="1" smtClean="0"/>
              <a:t>aggreagate</a:t>
            </a:r>
            <a:endParaRPr lang="en-US" dirty="0" smtClean="0"/>
          </a:p>
          <a:p>
            <a:pPr marL="914400" lvl="1" indent="-514350" fontAlgn="ctr">
              <a:buFont typeface="+mj-lt"/>
              <a:buAutoNum type="arabicPeriod"/>
            </a:pPr>
            <a:r>
              <a:rPr lang="en-US" b="1" dirty="0" smtClean="0"/>
              <a:t>RIPE NCC</a:t>
            </a:r>
          </a:p>
          <a:p>
            <a:pPr marL="1371600" lvl="2" indent="-514350" fontAlgn="ctr">
              <a:buNone/>
            </a:pPr>
            <a:r>
              <a:rPr lang="en-US" dirty="0" err="1" smtClean="0"/>
              <a:t>Multihome</a:t>
            </a:r>
            <a:r>
              <a:rPr lang="en-US" dirty="0" smtClean="0"/>
              <a:t> and sign the contract</a:t>
            </a:r>
          </a:p>
          <a:p>
            <a:pPr marL="514350" indent="-514350" fontAlgn="ctr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2010-8 – Staff Assessment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90600"/>
          <a:ext cx="8734423" cy="419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347"/>
                <a:gridCol w="1588076"/>
              </a:tblGrid>
              <a:tr h="758371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Legal: Liability Risk?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39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Staff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Comments: Issues/Concerns?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The policy adds very specific criteria for assigning a site more than a /48. This makes it easier to understand and provides the necessary details that have been missing from the current policy (Staff understands that this policy allows an organization to define what a site is).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6.5.8.2 relaxes the current qualification criteria for a /48 per site and opens up the policy to pretty much everyone. This should significantly increase the number of assignments ARIN makes each year.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C000"/>
                          </a:solidFill>
                        </a:rPr>
                        <a:t>Yes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Implementation: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Resource Impact?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Minimal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199" y="5486400"/>
            <a:ext cx="850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available: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Discussion Guide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http://lists.arin.net/pipermail/arin-ppml/2010-February/016712.html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2010-8 – PPML Discussion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152400" y="914400"/>
            <a:ext cx="8763000" cy="5334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Earlier proposal discussion</a:t>
            </a:r>
          </a:p>
          <a:p>
            <a:r>
              <a:rPr lang="en-US" sz="2800" b="1" dirty="0" smtClean="0"/>
              <a:t>24 posts by 7 People</a:t>
            </a:r>
          </a:p>
          <a:p>
            <a:r>
              <a:rPr lang="en-US" sz="2800" b="1" dirty="0" smtClean="0"/>
              <a:t>2</a:t>
            </a:r>
            <a:r>
              <a:rPr lang="en-US" sz="2800" b="1" baseline="0" dirty="0" smtClean="0"/>
              <a:t> in favor, 1 against</a:t>
            </a:r>
          </a:p>
          <a:p>
            <a:r>
              <a:rPr lang="en-US" sz="2000" dirty="0" smtClean="0"/>
              <a:t>“I just want enough address space to number all my facilities in their own /48 without having to do the ARIN dance every time I add a new one.”</a:t>
            </a:r>
          </a:p>
          <a:p>
            <a:r>
              <a:rPr lang="en-US" sz="2000" dirty="0" smtClean="0"/>
              <a:t>“[2010-7] is superior to and incompatible with [this] proposal. I strongly prefer [2010-7].”</a:t>
            </a:r>
          </a:p>
          <a:p>
            <a:r>
              <a:rPr lang="en-US" sz="2000" dirty="0" smtClean="0"/>
              <a:t>“I'm concerned about assignments to non-connected networks where qualification is based on the promise that they won't ever connect to the Internet and therefore won't introduce a route into the IPv6 backbone.”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620000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Rework of IPv6 assignment criteria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Draft Policy 2010-8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383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Rework of IPv6 assignment criteria</vt:lpstr>
      <vt:lpstr>2010-8 - History</vt:lpstr>
      <vt:lpstr>2010-8 – Summary (Rework of IPv6 assignment criteria)</vt:lpstr>
      <vt:lpstr>2010-8 – Status at other RIRs (Rework of IPv6 assignment criteria)</vt:lpstr>
      <vt:lpstr>2010-8 – Staff Assessment</vt:lpstr>
      <vt:lpstr>2010-8 – PPML Discussion</vt:lpstr>
      <vt:lpstr>Rework of IPv6 assignment criteria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Einar Bohlin</cp:lastModifiedBy>
  <cp:revision>89</cp:revision>
  <dcterms:created xsi:type="dcterms:W3CDTF">2010-02-22T15:16:39Z</dcterms:created>
  <dcterms:modified xsi:type="dcterms:W3CDTF">2010-04-18T15:36:47Z</dcterms:modified>
</cp:coreProperties>
</file>