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sldIdLst>
    <p:sldId id="256" r:id="rId3"/>
    <p:sldId id="258" r:id="rId4"/>
    <p:sldId id="261" r:id="rId5"/>
    <p:sldId id="268" r:id="rId6"/>
    <p:sldId id="269" r:id="rId7"/>
    <p:sldId id="270" r:id="rId8"/>
    <p:sldId id="264" r:id="rId9"/>
    <p:sldId id="257" r:id="rId10"/>
    <p:sldId id="259" r:id="rId11"/>
    <p:sldId id="260" r:id="rId12"/>
    <p:sldId id="262" r:id="rId13"/>
    <p:sldId id="271" r:id="rId14"/>
    <p:sldId id="263" r:id="rId15"/>
  </p:sldIdLst>
  <p:sldSz cx="13004800" cy="9753600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1pPr>
    <a:lvl2pPr marL="4572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2pPr>
    <a:lvl3pPr marL="9144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3pPr>
    <a:lvl4pPr marL="13716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4pPr>
    <a:lvl5pPr marL="18288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5pPr>
    <a:lvl6pPr marL="22860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6pPr>
    <a:lvl7pPr marL="27432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7pPr>
    <a:lvl8pPr marL="32004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8pPr>
    <a:lvl9pPr marL="36576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522" y="-96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C9480F-A512-4854-8AFC-E6309CFA1C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1F1FA4-67B9-4EAA-8795-EDD7D4E869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64650" y="2622550"/>
            <a:ext cx="2762250" cy="71310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77900" y="2622550"/>
            <a:ext cx="8134350" cy="71310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D456F7-7A4A-4941-957F-D037A137EC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E4364A-274D-4B82-861D-2B9592A7AD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E206F6-2EC6-457E-8421-8A67A117DD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E7F42A-1CC8-4ADC-A61B-07556A47FF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7113" y="2667000"/>
            <a:ext cx="5448300" cy="5854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27813" y="2667000"/>
            <a:ext cx="5448300" cy="5854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EFB09C-8ED2-4EA6-9F1A-0FF920B76C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DC5327-226A-49CC-AD45-C4600681EC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A4E020-410A-40E0-9B4D-39AAA4D7EE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2EBF1D-F0BE-4848-97BC-794F9C2911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02D2B1-5655-4E75-9AAB-4723CED8B1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EFB7B9-9200-4CAF-8B36-5A5B3CFE97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Trebuchet M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957D44-4465-42F4-BE96-7F27464AAC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96297A-98D0-4A30-94B3-88E0521CC7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13863" y="292100"/>
            <a:ext cx="2762250" cy="8229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7113" y="292100"/>
            <a:ext cx="8134350" cy="8229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E9F078-8603-47E8-9664-4CAB6F5160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01FB63-E32E-4FB2-A5F1-51B6A5A8A5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55800" y="5524500"/>
            <a:ext cx="4476750" cy="4229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84950" y="5524500"/>
            <a:ext cx="4476750" cy="4229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49280D-9581-404D-803F-135DDCAA4F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9468BE-79E7-4198-8BA0-C7ACA96CCB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01351F-4AA1-4BCD-976F-1A018BB67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E14063-F1D3-44AC-9049-890AD887E9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199F8F-0970-4466-82E1-F149D016C3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Trebuchet M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FAF24F-21F7-4B59-8EA5-E6E21E276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77900" y="2622550"/>
            <a:ext cx="11049000" cy="290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Trebuchet MS" charset="0"/>
              </a:rPr>
              <a:t>Click to edit Master title style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55800" y="5524500"/>
            <a:ext cx="9105900" cy="422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Trebuchet MS" charset="0"/>
              </a:rPr>
              <a:t>Click to edit Master text styles</a:t>
            </a:r>
          </a:p>
          <a:p>
            <a:pPr lvl="1"/>
            <a:r>
              <a:rPr lang="en-US" smtClean="0">
                <a:sym typeface="Trebuchet MS" charset="0"/>
              </a:rPr>
              <a:t>Second level</a:t>
            </a:r>
          </a:p>
          <a:p>
            <a:pPr lvl="2"/>
            <a:r>
              <a:rPr lang="en-US" smtClean="0">
                <a:sym typeface="Trebuchet MS" charset="0"/>
              </a:rPr>
              <a:t>Third level</a:t>
            </a:r>
          </a:p>
          <a:p>
            <a:pPr lvl="3"/>
            <a:r>
              <a:rPr lang="en-US" smtClean="0">
                <a:sym typeface="Trebuchet MS" charset="0"/>
              </a:rPr>
              <a:t>Fourth level</a:t>
            </a:r>
          </a:p>
          <a:p>
            <a:pPr lvl="4"/>
            <a:r>
              <a:rPr lang="en-US" smtClean="0">
                <a:sym typeface="Trebuchet MS" charset="0"/>
              </a:rPr>
              <a:t>Fifth level</a:t>
            </a:r>
          </a:p>
        </p:txBody>
      </p:sp>
      <p:sp>
        <p:nvSpPr>
          <p:cNvPr id="2" name="Text Box 3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12138025" y="9331325"/>
            <a:ext cx="2159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100" smtClean="0">
                <a:solidFill>
                  <a:schemeClr val="tx1"/>
                </a:solidFill>
                <a:latin typeface="Arial Narrow" charset="0"/>
                <a:ea typeface="Arial Narrow" charset="0"/>
                <a:cs typeface="Arial Narrow" charset="0"/>
                <a:sym typeface="Arial Narrow" charset="0"/>
              </a:defRPr>
            </a:lvl1pPr>
          </a:lstStyle>
          <a:p>
            <a:pPr>
              <a:defRPr/>
            </a:pPr>
            <a:fld id="{5CAA51FA-FACA-40A8-989D-A7EDEFFFD1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400" b="1">
          <a:solidFill>
            <a:srgbClr val="005480"/>
          </a:solidFill>
          <a:latin typeface="+mj-lt"/>
          <a:ea typeface="+mj-ea"/>
          <a:cs typeface="+mj-cs"/>
          <a:sym typeface="Trebuchet MS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400" b="1">
          <a:solidFill>
            <a:srgbClr val="005480"/>
          </a:solidFill>
          <a:latin typeface="Trebuchet MS" charset="0"/>
          <a:ea typeface="ヒラギノ角ゴ ProN W6" charset="0"/>
          <a:cs typeface="ヒラギノ角ゴ ProN W6" charset="0"/>
          <a:sym typeface="Trebuchet MS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400" b="1">
          <a:solidFill>
            <a:srgbClr val="005480"/>
          </a:solidFill>
          <a:latin typeface="Trebuchet MS" charset="0"/>
          <a:ea typeface="ヒラギノ角ゴ ProN W6" charset="0"/>
          <a:cs typeface="ヒラギノ角ゴ ProN W6" charset="0"/>
          <a:sym typeface="Trebuchet MS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400" b="1">
          <a:solidFill>
            <a:srgbClr val="005480"/>
          </a:solidFill>
          <a:latin typeface="Trebuchet MS" charset="0"/>
          <a:ea typeface="ヒラギノ角ゴ ProN W6" charset="0"/>
          <a:cs typeface="ヒラギノ角ゴ ProN W6" charset="0"/>
          <a:sym typeface="Trebuchet MS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400" b="1">
          <a:solidFill>
            <a:srgbClr val="005480"/>
          </a:solidFill>
          <a:latin typeface="Trebuchet MS" charset="0"/>
          <a:ea typeface="ヒラギノ角ゴ ProN W6" charset="0"/>
          <a:cs typeface="ヒラギノ角ゴ ProN W6" charset="0"/>
          <a:sym typeface="Trebuchet MS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400" b="1">
          <a:solidFill>
            <a:srgbClr val="005480"/>
          </a:solidFill>
          <a:latin typeface="Trebuchet MS" charset="0"/>
          <a:ea typeface="ヒラギノ角ゴ ProN W6" charset="0"/>
          <a:cs typeface="ヒラギノ角ゴ ProN W6" charset="0"/>
          <a:sym typeface="Trebuchet MS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400" b="1">
          <a:solidFill>
            <a:srgbClr val="005480"/>
          </a:solidFill>
          <a:latin typeface="Trebuchet MS" charset="0"/>
          <a:ea typeface="ヒラギノ角ゴ ProN W6" charset="0"/>
          <a:cs typeface="ヒラギノ角ゴ ProN W6" charset="0"/>
          <a:sym typeface="Trebuchet MS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400" b="1">
          <a:solidFill>
            <a:srgbClr val="005480"/>
          </a:solidFill>
          <a:latin typeface="Trebuchet MS" charset="0"/>
          <a:ea typeface="ヒラギノ角ゴ ProN W6" charset="0"/>
          <a:cs typeface="ヒラギノ角ゴ ProN W6" charset="0"/>
          <a:sym typeface="Trebuchet MS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400" b="1">
          <a:solidFill>
            <a:srgbClr val="005480"/>
          </a:solidFill>
          <a:latin typeface="Trebuchet MS" charset="0"/>
          <a:ea typeface="ヒラギノ角ゴ ProN W6" charset="0"/>
          <a:cs typeface="ヒラギノ角ゴ ProN W6" charset="0"/>
          <a:sym typeface="Trebuchet MS" charset="0"/>
        </a:defRPr>
      </a:lvl9pPr>
    </p:titleStyle>
    <p:bodyStyle>
      <a:lvl1pPr marL="342900" indent="-342900" algn="ctr" rtl="0" eaLnBrk="0" fontAlgn="base" hangingPunct="0">
        <a:spcBef>
          <a:spcPts val="1100"/>
        </a:spcBef>
        <a:spcAft>
          <a:spcPct val="0"/>
        </a:spcAft>
        <a:defRPr sz="4200">
          <a:solidFill>
            <a:srgbClr val="005480"/>
          </a:solidFill>
          <a:latin typeface="+mn-lt"/>
          <a:ea typeface="+mn-ea"/>
          <a:cs typeface="+mn-cs"/>
          <a:sym typeface="Trebuchet MS" charset="0"/>
        </a:defRPr>
      </a:lvl1pPr>
      <a:lvl2pPr marL="609600" indent="-152400" algn="ctr" rtl="0" eaLnBrk="0" fontAlgn="base" hangingPunct="0">
        <a:spcBef>
          <a:spcPts val="1000"/>
        </a:spcBef>
        <a:spcAft>
          <a:spcPct val="0"/>
        </a:spcAft>
        <a:defRPr sz="3600">
          <a:solidFill>
            <a:srgbClr val="005480"/>
          </a:solidFill>
          <a:latin typeface="+mn-lt"/>
          <a:ea typeface="+mn-ea"/>
          <a:cs typeface="+mn-cs"/>
          <a:sym typeface="Trebuchet MS" charset="0"/>
        </a:defRPr>
      </a:lvl2pPr>
      <a:lvl3pPr marL="1257300" indent="-342900" algn="ctr" rtl="0" eaLnBrk="0" fontAlgn="base" hangingPunct="0">
        <a:spcBef>
          <a:spcPts val="800"/>
        </a:spcBef>
        <a:spcAft>
          <a:spcPct val="0"/>
        </a:spcAft>
        <a:defRPr sz="3200">
          <a:solidFill>
            <a:srgbClr val="005480"/>
          </a:solidFill>
          <a:latin typeface="+mn-lt"/>
          <a:ea typeface="+mn-ea"/>
          <a:cs typeface="+mn-cs"/>
          <a:sym typeface="Trebuchet MS" charset="0"/>
        </a:defRPr>
      </a:lvl3pPr>
      <a:lvl4pPr marL="1917700" indent="-546100" algn="ctr" rtl="0" eaLnBrk="0" fontAlgn="base" hangingPunct="0">
        <a:spcBef>
          <a:spcPts val="700"/>
        </a:spcBef>
        <a:spcAft>
          <a:spcPct val="0"/>
        </a:spcAft>
        <a:defRPr sz="2600">
          <a:solidFill>
            <a:srgbClr val="005480"/>
          </a:solidFill>
          <a:latin typeface="+mn-lt"/>
          <a:ea typeface="+mn-ea"/>
          <a:cs typeface="+mn-cs"/>
          <a:sym typeface="Trebuchet MS" charset="0"/>
        </a:defRPr>
      </a:lvl4pPr>
      <a:lvl5pPr marL="2565400" indent="-736600" algn="ctr" rtl="0" eaLnBrk="0" fontAlgn="base" hangingPunct="0">
        <a:spcBef>
          <a:spcPts val="700"/>
        </a:spcBef>
        <a:spcAft>
          <a:spcPct val="0"/>
        </a:spcAft>
        <a:defRPr sz="2600">
          <a:solidFill>
            <a:srgbClr val="005480"/>
          </a:solidFill>
          <a:latin typeface="+mn-lt"/>
          <a:ea typeface="+mn-ea"/>
          <a:cs typeface="+mn-cs"/>
          <a:sym typeface="Trebuchet MS" charset="0"/>
        </a:defRPr>
      </a:lvl5pPr>
      <a:lvl6pPr marL="3022600" algn="ctr" rtl="0" fontAlgn="base">
        <a:spcBef>
          <a:spcPts val="700"/>
        </a:spcBef>
        <a:spcAft>
          <a:spcPct val="0"/>
        </a:spcAft>
        <a:defRPr sz="2600">
          <a:solidFill>
            <a:srgbClr val="005480"/>
          </a:solidFill>
          <a:latin typeface="+mn-lt"/>
          <a:ea typeface="+mn-ea"/>
          <a:cs typeface="+mn-cs"/>
          <a:sym typeface="Trebuchet MS" charset="0"/>
        </a:defRPr>
      </a:lvl6pPr>
      <a:lvl7pPr marL="3479800" algn="ctr" rtl="0" fontAlgn="base">
        <a:spcBef>
          <a:spcPts val="700"/>
        </a:spcBef>
        <a:spcAft>
          <a:spcPct val="0"/>
        </a:spcAft>
        <a:defRPr sz="2600">
          <a:solidFill>
            <a:srgbClr val="005480"/>
          </a:solidFill>
          <a:latin typeface="+mn-lt"/>
          <a:ea typeface="+mn-ea"/>
          <a:cs typeface="+mn-cs"/>
          <a:sym typeface="Trebuchet MS" charset="0"/>
        </a:defRPr>
      </a:lvl7pPr>
      <a:lvl8pPr marL="3937000" algn="ctr" rtl="0" fontAlgn="base">
        <a:spcBef>
          <a:spcPts val="700"/>
        </a:spcBef>
        <a:spcAft>
          <a:spcPct val="0"/>
        </a:spcAft>
        <a:defRPr sz="2600">
          <a:solidFill>
            <a:srgbClr val="005480"/>
          </a:solidFill>
          <a:latin typeface="+mn-lt"/>
          <a:ea typeface="+mn-ea"/>
          <a:cs typeface="+mn-cs"/>
          <a:sym typeface="Trebuchet MS" charset="0"/>
        </a:defRPr>
      </a:lvl8pPr>
      <a:lvl9pPr marL="4394200" algn="ctr" rtl="0" fontAlgn="base">
        <a:spcBef>
          <a:spcPts val="700"/>
        </a:spcBef>
        <a:spcAft>
          <a:spcPct val="0"/>
        </a:spcAft>
        <a:defRPr sz="2600">
          <a:solidFill>
            <a:srgbClr val="005480"/>
          </a:solidFill>
          <a:latin typeface="+mn-lt"/>
          <a:ea typeface="+mn-ea"/>
          <a:cs typeface="+mn-cs"/>
          <a:sym typeface="Trebuchet MS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027113" y="292100"/>
            <a:ext cx="11049000" cy="184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Trebuchet MS" charset="0"/>
              </a:rPr>
              <a:t>Click to edit Master title style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27113" y="2667000"/>
            <a:ext cx="11049000" cy="585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8100" tIns="38100" rIns="38100" bIns="381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Trebuchet MS" charset="0"/>
              </a:rPr>
              <a:t>Click to edit Master text styles</a:t>
            </a:r>
          </a:p>
          <a:p>
            <a:pPr lvl="1"/>
            <a:r>
              <a:rPr lang="en-US" smtClean="0">
                <a:sym typeface="Trebuchet MS" charset="0"/>
              </a:rPr>
              <a:t>Second level</a:t>
            </a:r>
          </a:p>
          <a:p>
            <a:pPr lvl="2"/>
            <a:r>
              <a:rPr lang="en-US" smtClean="0">
                <a:sym typeface="Trebuchet MS" charset="0"/>
              </a:rPr>
              <a:t>Third level</a:t>
            </a:r>
          </a:p>
          <a:p>
            <a:pPr lvl="3"/>
            <a:r>
              <a:rPr lang="en-US" smtClean="0">
                <a:sym typeface="Trebuchet MS" charset="0"/>
              </a:rPr>
              <a:t>Fourth level</a:t>
            </a:r>
          </a:p>
          <a:p>
            <a:pPr lvl="4"/>
            <a:r>
              <a:rPr lang="en-US" smtClean="0">
                <a:sym typeface="Trebuchet MS" charset="0"/>
              </a:rPr>
              <a:t>Fifth level</a:t>
            </a:r>
          </a:p>
        </p:txBody>
      </p:sp>
      <p:sp>
        <p:nvSpPr>
          <p:cNvPr id="2" name="Text Box 3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12138025" y="9331325"/>
            <a:ext cx="2159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100" smtClean="0">
                <a:solidFill>
                  <a:schemeClr val="tx1"/>
                </a:solidFill>
                <a:latin typeface="Arial Narrow" charset="0"/>
                <a:ea typeface="Arial Narrow" charset="0"/>
                <a:cs typeface="Arial Narrow" charset="0"/>
                <a:sym typeface="Arial Narrow" charset="0"/>
              </a:defRPr>
            </a:lvl1pPr>
          </a:lstStyle>
          <a:p>
            <a:pPr>
              <a:defRPr/>
            </a:pPr>
            <a:fld id="{5AAD2DCE-CD73-410F-A62F-7A94CCDA44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400" b="1">
          <a:solidFill>
            <a:srgbClr val="005480"/>
          </a:solidFill>
          <a:latin typeface="+mj-lt"/>
          <a:ea typeface="+mj-ea"/>
          <a:cs typeface="+mj-cs"/>
          <a:sym typeface="Trebuchet MS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400" b="1">
          <a:solidFill>
            <a:srgbClr val="005480"/>
          </a:solidFill>
          <a:latin typeface="Trebuchet MS" charset="0"/>
          <a:ea typeface="ヒラギノ角ゴ ProN W6" charset="0"/>
          <a:cs typeface="ヒラギノ角ゴ ProN W6" charset="0"/>
          <a:sym typeface="Trebuchet MS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400" b="1">
          <a:solidFill>
            <a:srgbClr val="005480"/>
          </a:solidFill>
          <a:latin typeface="Trebuchet MS" charset="0"/>
          <a:ea typeface="ヒラギノ角ゴ ProN W6" charset="0"/>
          <a:cs typeface="ヒラギノ角ゴ ProN W6" charset="0"/>
          <a:sym typeface="Trebuchet MS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400" b="1">
          <a:solidFill>
            <a:srgbClr val="005480"/>
          </a:solidFill>
          <a:latin typeface="Trebuchet MS" charset="0"/>
          <a:ea typeface="ヒラギノ角ゴ ProN W6" charset="0"/>
          <a:cs typeface="ヒラギノ角ゴ ProN W6" charset="0"/>
          <a:sym typeface="Trebuchet MS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400" b="1">
          <a:solidFill>
            <a:srgbClr val="005480"/>
          </a:solidFill>
          <a:latin typeface="Trebuchet MS" charset="0"/>
          <a:ea typeface="ヒラギノ角ゴ ProN W6" charset="0"/>
          <a:cs typeface="ヒラギノ角ゴ ProN W6" charset="0"/>
          <a:sym typeface="Trebuchet MS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400" b="1">
          <a:solidFill>
            <a:srgbClr val="005480"/>
          </a:solidFill>
          <a:latin typeface="Trebuchet MS" charset="0"/>
          <a:ea typeface="ヒラギノ角ゴ ProN W6" charset="0"/>
          <a:cs typeface="ヒラギノ角ゴ ProN W6" charset="0"/>
          <a:sym typeface="Trebuchet MS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400" b="1">
          <a:solidFill>
            <a:srgbClr val="005480"/>
          </a:solidFill>
          <a:latin typeface="Trebuchet MS" charset="0"/>
          <a:ea typeface="ヒラギノ角ゴ ProN W6" charset="0"/>
          <a:cs typeface="ヒラギノ角ゴ ProN W6" charset="0"/>
          <a:sym typeface="Trebuchet MS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400" b="1">
          <a:solidFill>
            <a:srgbClr val="005480"/>
          </a:solidFill>
          <a:latin typeface="Trebuchet MS" charset="0"/>
          <a:ea typeface="ヒラギノ角ゴ ProN W6" charset="0"/>
          <a:cs typeface="ヒラギノ角ゴ ProN W6" charset="0"/>
          <a:sym typeface="Trebuchet MS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400" b="1">
          <a:solidFill>
            <a:srgbClr val="005480"/>
          </a:solidFill>
          <a:latin typeface="Trebuchet MS" charset="0"/>
          <a:ea typeface="ヒラギノ角ゴ ProN W6" charset="0"/>
          <a:cs typeface="ヒラギノ角ゴ ProN W6" charset="0"/>
          <a:sym typeface="Trebuchet MS" charset="0"/>
        </a:defRPr>
      </a:lvl9pPr>
    </p:titleStyle>
    <p:bodyStyle>
      <a:lvl1pPr marL="342900" indent="-342900" algn="l" rtl="0" eaLnBrk="0" fontAlgn="base" hangingPunct="0">
        <a:spcBef>
          <a:spcPts val="700"/>
        </a:spcBef>
        <a:spcAft>
          <a:spcPct val="0"/>
        </a:spcAft>
        <a:defRPr sz="2600">
          <a:solidFill>
            <a:srgbClr val="005480"/>
          </a:solidFill>
          <a:latin typeface="+mn-lt"/>
          <a:ea typeface="+mn-ea"/>
          <a:cs typeface="+mn-cs"/>
          <a:sym typeface="Trebuchet MS" charset="0"/>
        </a:defRPr>
      </a:lvl1pPr>
      <a:lvl2pPr marL="609600" indent="-152400" algn="l" rtl="0" eaLnBrk="0" fontAlgn="base" hangingPunct="0">
        <a:spcBef>
          <a:spcPts val="600"/>
        </a:spcBef>
        <a:spcAft>
          <a:spcPct val="0"/>
        </a:spcAft>
        <a:defRPr sz="2200">
          <a:solidFill>
            <a:srgbClr val="005480"/>
          </a:solidFill>
          <a:latin typeface="+mn-lt"/>
          <a:ea typeface="+mn-ea"/>
          <a:cs typeface="+mn-cs"/>
          <a:sym typeface="Trebuchet MS" charset="0"/>
        </a:defRPr>
      </a:lvl2pPr>
      <a:lvl3pPr marL="1257300" indent="-342900" algn="l" rtl="0" eaLnBrk="0" fontAlgn="base" hangingPunct="0">
        <a:spcBef>
          <a:spcPts val="500"/>
        </a:spcBef>
        <a:spcAft>
          <a:spcPct val="0"/>
        </a:spcAft>
        <a:defRPr sz="2000">
          <a:solidFill>
            <a:srgbClr val="005480"/>
          </a:solidFill>
          <a:latin typeface="+mn-lt"/>
          <a:ea typeface="+mn-ea"/>
          <a:cs typeface="+mn-cs"/>
          <a:sym typeface="Trebuchet MS" charset="0"/>
        </a:defRPr>
      </a:lvl3pPr>
      <a:lvl4pPr marL="1917700" indent="-546100" algn="l" rtl="0" eaLnBrk="0" fontAlgn="base" hangingPunct="0">
        <a:spcBef>
          <a:spcPts val="500"/>
        </a:spcBef>
        <a:spcAft>
          <a:spcPct val="0"/>
        </a:spcAft>
        <a:defRPr sz="1600">
          <a:solidFill>
            <a:srgbClr val="005480"/>
          </a:solidFill>
          <a:latin typeface="+mn-lt"/>
          <a:ea typeface="+mn-ea"/>
          <a:cs typeface="+mn-cs"/>
          <a:sym typeface="Trebuchet MS" charset="0"/>
        </a:defRPr>
      </a:lvl4pPr>
      <a:lvl5pPr marL="2565400" indent="-736600" algn="l" rtl="0" eaLnBrk="0" fontAlgn="base" hangingPunct="0">
        <a:spcBef>
          <a:spcPts val="500"/>
        </a:spcBef>
        <a:spcAft>
          <a:spcPct val="0"/>
        </a:spcAft>
        <a:defRPr sz="1600">
          <a:solidFill>
            <a:srgbClr val="005480"/>
          </a:solidFill>
          <a:latin typeface="+mn-lt"/>
          <a:ea typeface="+mn-ea"/>
          <a:cs typeface="+mn-cs"/>
          <a:sym typeface="Trebuchet MS" charset="0"/>
        </a:defRPr>
      </a:lvl5pPr>
      <a:lvl6pPr marL="3022600" algn="l" rtl="0" fontAlgn="base">
        <a:spcBef>
          <a:spcPts val="500"/>
        </a:spcBef>
        <a:spcAft>
          <a:spcPct val="0"/>
        </a:spcAft>
        <a:defRPr sz="1600">
          <a:solidFill>
            <a:srgbClr val="005480"/>
          </a:solidFill>
          <a:latin typeface="+mn-lt"/>
          <a:ea typeface="+mn-ea"/>
          <a:cs typeface="+mn-cs"/>
          <a:sym typeface="Trebuchet MS" charset="0"/>
        </a:defRPr>
      </a:lvl6pPr>
      <a:lvl7pPr marL="3479800" algn="l" rtl="0" fontAlgn="base">
        <a:spcBef>
          <a:spcPts val="500"/>
        </a:spcBef>
        <a:spcAft>
          <a:spcPct val="0"/>
        </a:spcAft>
        <a:defRPr sz="1600">
          <a:solidFill>
            <a:srgbClr val="005480"/>
          </a:solidFill>
          <a:latin typeface="+mn-lt"/>
          <a:ea typeface="+mn-ea"/>
          <a:cs typeface="+mn-cs"/>
          <a:sym typeface="Trebuchet MS" charset="0"/>
        </a:defRPr>
      </a:lvl7pPr>
      <a:lvl8pPr marL="3937000" algn="l" rtl="0" fontAlgn="base">
        <a:spcBef>
          <a:spcPts val="500"/>
        </a:spcBef>
        <a:spcAft>
          <a:spcPct val="0"/>
        </a:spcAft>
        <a:defRPr sz="1600">
          <a:solidFill>
            <a:srgbClr val="005480"/>
          </a:solidFill>
          <a:latin typeface="+mn-lt"/>
          <a:ea typeface="+mn-ea"/>
          <a:cs typeface="+mn-cs"/>
          <a:sym typeface="Trebuchet MS" charset="0"/>
        </a:defRPr>
      </a:lvl8pPr>
      <a:lvl9pPr marL="4394200" algn="l" rtl="0" fontAlgn="base">
        <a:spcBef>
          <a:spcPts val="500"/>
        </a:spcBef>
        <a:spcAft>
          <a:spcPct val="0"/>
        </a:spcAft>
        <a:defRPr sz="1600">
          <a:solidFill>
            <a:srgbClr val="005480"/>
          </a:solidFill>
          <a:latin typeface="+mn-lt"/>
          <a:ea typeface="+mn-ea"/>
          <a:cs typeface="+mn-cs"/>
          <a:sym typeface="Trebuchet MS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3004800" cy="975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0700" y="7721600"/>
            <a:ext cx="733425" cy="58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" name="Text Box 3"/>
          <p:cNvSpPr txBox="1">
            <a:spLocks noChangeArrowheads="1"/>
          </p:cNvSpPr>
          <p:nvPr/>
        </p:nvSpPr>
        <p:spPr bwMode="auto">
          <a:xfrm>
            <a:off x="12138025" y="9331325"/>
            <a:ext cx="2159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algn="r"/>
            <a:fld id="{24037273-AAE5-459A-9C68-4EEB4526F5EF}" type="slidenum">
              <a:rPr lang="en-US" sz="1100">
                <a:solidFill>
                  <a:schemeClr val="tx1"/>
                </a:solidFill>
                <a:latin typeface="Arial Narrow" charset="0"/>
                <a:ea typeface="Arial Narrow" charset="0"/>
                <a:cs typeface="Arial Narrow" charset="0"/>
                <a:sym typeface="Arial Narrow" charset="0"/>
              </a:rPr>
              <a:pPr algn="r"/>
              <a:t>1</a:t>
            </a:fld>
            <a:endParaRPr lang="en-US" sz="1100">
              <a:solidFill>
                <a:schemeClr val="tx1"/>
              </a:solidFill>
              <a:latin typeface="Arial Narrow" charset="0"/>
              <a:ea typeface="Arial Narrow" charset="0"/>
              <a:cs typeface="Arial Narrow" charset="0"/>
              <a:sym typeface="Arial Narrow" charset="0"/>
            </a:endParaRPr>
          </a:p>
        </p:txBody>
      </p:sp>
      <p:grpSp>
        <p:nvGrpSpPr>
          <p:cNvPr id="3077" name="Group 4"/>
          <p:cNvGrpSpPr>
            <a:grpSpLocks/>
          </p:cNvGrpSpPr>
          <p:nvPr/>
        </p:nvGrpSpPr>
        <p:grpSpPr bwMode="auto">
          <a:xfrm>
            <a:off x="1624013" y="1219200"/>
            <a:ext cx="9755187" cy="7315200"/>
            <a:chOff x="0" y="0"/>
            <a:chExt cx="6144" cy="4608"/>
          </a:xfrm>
        </p:grpSpPr>
        <p:sp>
          <p:nvSpPr>
            <p:cNvPr id="3082" name="Rectangle 5"/>
            <p:cNvSpPr>
              <a:spLocks/>
            </p:cNvSpPr>
            <p:nvPr/>
          </p:nvSpPr>
          <p:spPr bwMode="auto">
            <a:xfrm>
              <a:off x="0" y="0"/>
              <a:ext cx="6144" cy="4608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/>
            </a:p>
          </p:txBody>
        </p:sp>
        <p:pic>
          <p:nvPicPr>
            <p:cNvPr id="3083" name="Picture 6"/>
            <p:cNvPicPr>
              <a:picLocks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0" y="0"/>
              <a:ext cx="6144" cy="46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078" name="Rectangle 7"/>
          <p:cNvSpPr>
            <a:spLocks noGrp="1" noChangeArrowheads="1"/>
          </p:cNvSpPr>
          <p:nvPr>
            <p:ph type="title"/>
          </p:nvPr>
        </p:nvSpPr>
        <p:spPr>
          <a:xfrm>
            <a:off x="863600" y="2568575"/>
            <a:ext cx="11264900" cy="3175000"/>
          </a:xfrm>
        </p:spPr>
        <p:txBody>
          <a:bodyPr/>
          <a:lstStyle/>
          <a:p>
            <a:pPr algn="ctr" eaLnBrk="1" hangingPunct="1"/>
            <a:r>
              <a:rPr lang="en-US" smtClean="0"/>
              <a:t>IANA Update</a:t>
            </a:r>
            <a:r>
              <a:rPr lang="en-US" b="0" smtClean="0">
                <a:ea typeface="ヒラギノ角ゴ ProN W3" charset="0"/>
                <a:cs typeface="ヒラギノ角ゴ ProN W3" charset="0"/>
              </a:rPr>
              <a:t/>
            </a:r>
            <a:br>
              <a:rPr lang="en-US" b="0" smtClean="0">
                <a:ea typeface="ヒラギノ角ゴ ProN W3" charset="0"/>
                <a:cs typeface="ヒラギノ角ゴ ProN W3" charset="0"/>
              </a:rPr>
            </a:br>
            <a:r>
              <a:rPr lang="en-US" b="0" smtClean="0">
                <a:ea typeface="ヒラギノ角ゴ ProN W3" charset="0"/>
                <a:cs typeface="ヒラギノ角ゴ ProN W3" charset="0"/>
              </a:rPr>
              <a:t/>
            </a:r>
            <a:br>
              <a:rPr lang="en-US" b="0" smtClean="0">
                <a:ea typeface="ヒラギノ角ゴ ProN W3" charset="0"/>
                <a:cs typeface="ヒラギノ角ゴ ProN W3" charset="0"/>
              </a:rPr>
            </a:br>
            <a:endParaRPr lang="en-US" b="0" smtClean="0">
              <a:ea typeface="ヒラギノ角ゴ ProN W3" charset="0"/>
              <a:cs typeface="ヒラギノ角ゴ ProN W3" charset="0"/>
            </a:endParaRPr>
          </a:p>
        </p:txBody>
      </p:sp>
      <p:sp>
        <p:nvSpPr>
          <p:cNvPr id="3079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013700" y="5740400"/>
            <a:ext cx="4660900" cy="4013200"/>
          </a:xfrm>
        </p:spPr>
        <p:txBody>
          <a:bodyPr/>
          <a:lstStyle/>
          <a:p>
            <a:pPr marL="0" indent="0" algn="r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sz="2600" smtClean="0"/>
              <a:t>Mark McFadden</a:t>
            </a:r>
            <a:br>
              <a:rPr lang="en-US" sz="2600" smtClean="0"/>
            </a:br>
            <a:r>
              <a:rPr lang="en-US" sz="2600" smtClean="0"/>
              <a:t>IANA Resource Specialist</a:t>
            </a:r>
            <a:br>
              <a:rPr lang="en-US" sz="2600" smtClean="0"/>
            </a:br>
            <a:endParaRPr lang="en-US" smtClean="0"/>
          </a:p>
          <a:p>
            <a:pPr marL="0" indent="0" algn="r" eaLnBrk="1" hangingPunct="1">
              <a:lnSpc>
                <a:spcPct val="90000"/>
              </a:lnSpc>
              <a:spcBef>
                <a:spcPts val="700"/>
              </a:spcBef>
            </a:pPr>
            <a:r>
              <a:rPr lang="en-US" sz="2600" smtClean="0"/>
              <a:t>October 2009</a:t>
            </a:r>
          </a:p>
        </p:txBody>
      </p:sp>
      <p:pic>
        <p:nvPicPr>
          <p:cNvPr id="3080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2200" y="5575300"/>
            <a:ext cx="1549400" cy="1239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1" name="Rectangle 10"/>
          <p:cNvSpPr>
            <a:spLocks/>
          </p:cNvSpPr>
          <p:nvPr/>
        </p:nvSpPr>
        <p:spPr bwMode="auto">
          <a:xfrm>
            <a:off x="4114800" y="7850188"/>
            <a:ext cx="5638800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8100" tIns="38100" rIns="38100" bIns="38100"/>
          <a:lstStyle/>
          <a:p>
            <a:pPr>
              <a:spcBef>
                <a:spcPts val="1525"/>
              </a:spcBef>
            </a:pPr>
            <a:r>
              <a:rPr lang="en-US" sz="2200">
                <a:solidFill>
                  <a:srgbClr val="005480"/>
                </a:solidFill>
                <a:latin typeface="Trebuchet MS" charset="0"/>
                <a:ea typeface="Trebuchet MS" charset="0"/>
                <a:cs typeface="Trebuchet MS" charset="0"/>
                <a:sym typeface="Trebuchet MS" charset="0"/>
              </a:rPr>
              <a:t>ARIN XXIV / Gorgeous Dearborn, MI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1087C28-2DA9-4AAE-8065-035EA84A8662}" type="slidenum">
              <a:rPr lang="en-US"/>
              <a:pPr/>
              <a:t>10</a:t>
            </a:fld>
            <a:endParaRPr lang="en-US"/>
          </a:p>
        </p:txBody>
      </p:sp>
      <p:pic>
        <p:nvPicPr>
          <p:cNvPr id="12291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3004800" cy="975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0700" y="7721600"/>
            <a:ext cx="733425" cy="58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3" name="Text Box 3"/>
          <p:cNvSpPr txBox="1">
            <a:spLocks noChangeArrowheads="1"/>
          </p:cNvSpPr>
          <p:nvPr/>
        </p:nvSpPr>
        <p:spPr bwMode="auto">
          <a:xfrm>
            <a:off x="12138025" y="9331325"/>
            <a:ext cx="2159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algn="r"/>
            <a:fld id="{D5243DE7-FBDE-4C92-BE04-D11221D9576E}" type="slidenum">
              <a:rPr lang="en-US" sz="1100">
                <a:solidFill>
                  <a:schemeClr val="tx1"/>
                </a:solidFill>
                <a:latin typeface="Arial Narrow" charset="0"/>
                <a:ea typeface="Arial Narrow" charset="0"/>
                <a:cs typeface="Arial Narrow" charset="0"/>
                <a:sym typeface="Arial Narrow" charset="0"/>
              </a:rPr>
              <a:pPr algn="r"/>
              <a:t>10</a:t>
            </a:fld>
            <a:endParaRPr lang="en-US" sz="1100">
              <a:solidFill>
                <a:schemeClr val="tx1"/>
              </a:solidFill>
              <a:latin typeface="Arial Narrow" charset="0"/>
              <a:ea typeface="Arial Narrow" charset="0"/>
              <a:cs typeface="Arial Narrow" charset="0"/>
              <a:sym typeface="Arial Narrow" charset="0"/>
            </a:endParaRPr>
          </a:p>
        </p:txBody>
      </p:sp>
      <p:sp>
        <p:nvSpPr>
          <p:cNvPr id="12294" name="Rectangle 4"/>
          <p:cNvSpPr>
            <a:spLocks noGrp="1" noChangeArrowheads="1"/>
          </p:cNvSpPr>
          <p:nvPr>
            <p:ph type="title"/>
          </p:nvPr>
        </p:nvSpPr>
        <p:spPr>
          <a:xfrm>
            <a:off x="1027113" y="292100"/>
            <a:ext cx="11049000" cy="1460500"/>
          </a:xfrm>
        </p:spPr>
        <p:txBody>
          <a:bodyPr/>
          <a:lstStyle/>
          <a:p>
            <a:pPr algn="ctr" eaLnBrk="1" hangingPunct="1"/>
            <a:r>
              <a:rPr lang="en-US" smtClean="0"/>
              <a:t>Timeline</a:t>
            </a:r>
          </a:p>
        </p:txBody>
      </p:sp>
      <p:pic>
        <p:nvPicPr>
          <p:cNvPr id="12295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01875" y="3187700"/>
            <a:ext cx="2687638" cy="33924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12296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54613" y="3162300"/>
            <a:ext cx="2693987" cy="3400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12297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018463" y="3187700"/>
            <a:ext cx="2687637" cy="33924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54F8C99-3B12-4CE5-8FED-727C2B0E6A3B}" type="slidenum">
              <a:rPr lang="en-US"/>
              <a:pPr/>
              <a:t>11</a:t>
            </a:fld>
            <a:endParaRPr lang="en-US"/>
          </a:p>
        </p:txBody>
      </p:sp>
      <p:pic>
        <p:nvPicPr>
          <p:cNvPr id="1331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3004800" cy="975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0700" y="7721600"/>
            <a:ext cx="733425" cy="58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7" name="Text Box 3"/>
          <p:cNvSpPr txBox="1">
            <a:spLocks noChangeArrowheads="1"/>
          </p:cNvSpPr>
          <p:nvPr/>
        </p:nvSpPr>
        <p:spPr bwMode="auto">
          <a:xfrm>
            <a:off x="12138025" y="9331325"/>
            <a:ext cx="2159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algn="r"/>
            <a:fld id="{4FC572FC-1D68-4269-9B93-668A55B9E145}" type="slidenum">
              <a:rPr lang="en-US" sz="1100">
                <a:solidFill>
                  <a:schemeClr val="tx1"/>
                </a:solidFill>
                <a:latin typeface="Arial Narrow" charset="0"/>
                <a:ea typeface="Arial Narrow" charset="0"/>
                <a:cs typeface="Arial Narrow" charset="0"/>
                <a:sym typeface="Arial Narrow" charset="0"/>
              </a:rPr>
              <a:pPr algn="r"/>
              <a:t>11</a:t>
            </a:fld>
            <a:endParaRPr lang="en-US" sz="1100">
              <a:solidFill>
                <a:schemeClr val="tx1"/>
              </a:solidFill>
              <a:latin typeface="Arial Narrow" charset="0"/>
              <a:ea typeface="Arial Narrow" charset="0"/>
              <a:cs typeface="Arial Narrow" charset="0"/>
              <a:sym typeface="Arial Narrow" charset="0"/>
            </a:endParaRPr>
          </a:p>
        </p:txBody>
      </p:sp>
      <p:sp>
        <p:nvSpPr>
          <p:cNvPr id="13318" name="Rectangle 4"/>
          <p:cNvSpPr>
            <a:spLocks noGrp="1" noChangeArrowheads="1"/>
          </p:cNvSpPr>
          <p:nvPr>
            <p:ph type="title"/>
          </p:nvPr>
        </p:nvSpPr>
        <p:spPr>
          <a:xfrm>
            <a:off x="1027113" y="292100"/>
            <a:ext cx="11049000" cy="1460500"/>
          </a:xfrm>
        </p:spPr>
        <p:txBody>
          <a:bodyPr/>
          <a:lstStyle/>
          <a:p>
            <a:pPr algn="ctr" eaLnBrk="1" hangingPunct="1"/>
            <a:r>
              <a:rPr lang="en-US" smtClean="0"/>
              <a:t>2009 Communication Plan</a:t>
            </a:r>
          </a:p>
        </p:txBody>
      </p:sp>
      <p:sp>
        <p:nvSpPr>
          <p:cNvPr id="13319" name="Rectangle 5"/>
          <p:cNvSpPr>
            <a:spLocks/>
          </p:cNvSpPr>
          <p:nvPr/>
        </p:nvSpPr>
        <p:spPr bwMode="auto">
          <a:xfrm>
            <a:off x="977900" y="7061200"/>
            <a:ext cx="11049000" cy="156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635000" indent="-317500" algn="l">
              <a:buClr>
                <a:srgbClr val="005480"/>
              </a:buClr>
              <a:buSzPct val="100000"/>
              <a:buFont typeface="Calibri" charset="0"/>
              <a:buChar char="•"/>
            </a:pPr>
            <a:r>
              <a:rPr lang="en-US">
                <a:solidFill>
                  <a:srgbClr val="00548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Continuing communication as work proceeds</a:t>
            </a:r>
          </a:p>
        </p:txBody>
      </p:sp>
      <p:pic>
        <p:nvPicPr>
          <p:cNvPr id="13320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62200" y="2705100"/>
            <a:ext cx="8301038" cy="3568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A13ACA0-CC69-4470-B05D-66438E924DF5}" type="slidenum">
              <a:rPr lang="en-US"/>
              <a:pPr/>
              <a:t>12</a:t>
            </a:fld>
            <a:endParaRPr lang="en-US"/>
          </a:p>
        </p:txBody>
      </p:sp>
      <p:pic>
        <p:nvPicPr>
          <p:cNvPr id="14339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3004800" cy="975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0700" y="7721600"/>
            <a:ext cx="733425" cy="58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1" name="Text Box 3"/>
          <p:cNvSpPr txBox="1">
            <a:spLocks noChangeArrowheads="1"/>
          </p:cNvSpPr>
          <p:nvPr/>
        </p:nvSpPr>
        <p:spPr bwMode="auto">
          <a:xfrm>
            <a:off x="12138025" y="9331325"/>
            <a:ext cx="2159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algn="r"/>
            <a:fld id="{F2D71747-EC24-4541-993F-B301328B26DC}" type="slidenum">
              <a:rPr lang="en-US" sz="1100">
                <a:solidFill>
                  <a:schemeClr val="tx1"/>
                </a:solidFill>
                <a:latin typeface="Arial Narrow" charset="0"/>
                <a:ea typeface="Arial Narrow" charset="0"/>
                <a:cs typeface="Arial Narrow" charset="0"/>
                <a:sym typeface="Arial Narrow" charset="0"/>
              </a:rPr>
              <a:pPr algn="r"/>
              <a:t>12</a:t>
            </a:fld>
            <a:endParaRPr lang="en-US" sz="1100">
              <a:solidFill>
                <a:schemeClr val="tx1"/>
              </a:solidFill>
              <a:latin typeface="Arial Narrow" charset="0"/>
              <a:ea typeface="Arial Narrow" charset="0"/>
              <a:cs typeface="Arial Narrow" charset="0"/>
              <a:sym typeface="Arial Narrow" charset="0"/>
            </a:endParaRPr>
          </a:p>
        </p:txBody>
      </p:sp>
      <p:sp>
        <p:nvSpPr>
          <p:cNvPr id="14342" name="Rectangle 4"/>
          <p:cNvSpPr>
            <a:spLocks noGrp="1" noChangeArrowheads="1"/>
          </p:cNvSpPr>
          <p:nvPr>
            <p:ph type="title"/>
          </p:nvPr>
        </p:nvSpPr>
        <p:spPr>
          <a:xfrm>
            <a:off x="976313" y="431800"/>
            <a:ext cx="11049000" cy="1600200"/>
          </a:xfrm>
        </p:spPr>
        <p:txBody>
          <a:bodyPr anchor="ctr"/>
          <a:lstStyle/>
          <a:p>
            <a:pPr algn="ctr" eaLnBrk="1" hangingPunct="1"/>
            <a:r>
              <a:rPr lang="en-US" sz="5200" smtClean="0"/>
              <a:t>More ways to keep up with us</a:t>
            </a:r>
          </a:p>
        </p:txBody>
      </p:sp>
      <p:sp>
        <p:nvSpPr>
          <p:cNvPr id="14343" name="Rectangle 5"/>
          <p:cNvSpPr>
            <a:spLocks/>
          </p:cNvSpPr>
          <p:nvPr/>
        </p:nvSpPr>
        <p:spPr bwMode="auto">
          <a:xfrm>
            <a:off x="1244600" y="1993900"/>
            <a:ext cx="10502900" cy="6464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50800" tIns="50800" bIns="50800"/>
          <a:lstStyle/>
          <a:p>
            <a:pPr marL="292100" indent="-292100" algn="l">
              <a:spcBef>
                <a:spcPts val="600"/>
              </a:spcBef>
              <a:buClr>
                <a:srgbClr val="005480"/>
              </a:buClr>
              <a:buSzPct val="100000"/>
              <a:buFont typeface="Trebuchet MS" charset="0"/>
              <a:buChar char="•"/>
            </a:pPr>
            <a:r>
              <a:rPr lang="en-US">
                <a:solidFill>
                  <a:srgbClr val="00548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Significant IANA news is now posted to Twitter</a:t>
            </a:r>
          </a:p>
          <a:p>
            <a:pPr marL="292100" indent="-292100" algn="l">
              <a:spcBef>
                <a:spcPts val="600"/>
              </a:spcBef>
              <a:buClr>
                <a:srgbClr val="005480"/>
              </a:buClr>
              <a:buSzPct val="100000"/>
              <a:buFont typeface="Trebuchet MS" charset="0"/>
              <a:buChar char="•"/>
            </a:pPr>
            <a:r>
              <a:rPr lang="en-US">
                <a:solidFill>
                  <a:srgbClr val="00548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http://www.twitter.com/theiana</a:t>
            </a:r>
          </a:p>
        </p:txBody>
      </p:sp>
      <p:pic>
        <p:nvPicPr>
          <p:cNvPr id="2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14800" y="4584700"/>
            <a:ext cx="4305300" cy="3057525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  <a:effectLst>
            <a:outerShdw dist="63499" dir="5400000" algn="ctr" rotWithShape="0">
              <a:schemeClr val="bg2">
                <a:alpha val="45000"/>
              </a:schemeClr>
            </a:outerShdw>
          </a:effectLst>
        </p:spPr>
      </p:pic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662AA35-D395-48DB-AA81-BDEA0903B3A8}" type="slidenum">
              <a:rPr lang="en-US"/>
              <a:pPr/>
              <a:t>13</a:t>
            </a:fld>
            <a:endParaRPr lang="en-US"/>
          </a:p>
        </p:txBody>
      </p:sp>
      <p:pic>
        <p:nvPicPr>
          <p:cNvPr id="15363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3004800" cy="975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0700" y="7721600"/>
            <a:ext cx="733425" cy="58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5" name="Text Box 3"/>
          <p:cNvSpPr txBox="1">
            <a:spLocks noChangeArrowheads="1"/>
          </p:cNvSpPr>
          <p:nvPr/>
        </p:nvSpPr>
        <p:spPr bwMode="auto">
          <a:xfrm>
            <a:off x="12138025" y="9331325"/>
            <a:ext cx="2159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algn="r"/>
            <a:fld id="{198E0D92-AEED-4520-81A7-7B8DE2723A74}" type="slidenum">
              <a:rPr lang="en-US" sz="1100">
                <a:solidFill>
                  <a:schemeClr val="tx1"/>
                </a:solidFill>
                <a:latin typeface="Arial Narrow" charset="0"/>
                <a:ea typeface="Arial Narrow" charset="0"/>
                <a:cs typeface="Arial Narrow" charset="0"/>
                <a:sym typeface="Arial Narrow" charset="0"/>
              </a:rPr>
              <a:pPr algn="r"/>
              <a:t>13</a:t>
            </a:fld>
            <a:endParaRPr lang="en-US" sz="1100">
              <a:solidFill>
                <a:schemeClr val="tx1"/>
              </a:solidFill>
              <a:latin typeface="Arial Narrow" charset="0"/>
              <a:ea typeface="Arial Narrow" charset="0"/>
              <a:cs typeface="Arial Narrow" charset="0"/>
              <a:sym typeface="Arial Narrow" charset="0"/>
            </a:endParaRPr>
          </a:p>
        </p:txBody>
      </p:sp>
      <p:sp>
        <p:nvSpPr>
          <p:cNvPr id="15366" name="Rectangle 4"/>
          <p:cNvSpPr>
            <a:spLocks noGrp="1" noChangeArrowheads="1"/>
          </p:cNvSpPr>
          <p:nvPr>
            <p:ph type="title"/>
          </p:nvPr>
        </p:nvSpPr>
        <p:spPr>
          <a:xfrm>
            <a:off x="1077913" y="4025900"/>
            <a:ext cx="11049000" cy="1689100"/>
          </a:xfrm>
        </p:spPr>
        <p:txBody>
          <a:bodyPr anchor="ctr"/>
          <a:lstStyle/>
          <a:p>
            <a:pPr algn="ctr" eaLnBrk="1" hangingPunct="1"/>
            <a:r>
              <a:rPr lang="en-US" sz="5200" smtClean="0"/>
              <a:t>Thank you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9784473-055D-4931-91EA-561F7AFAE41B}" type="slidenum">
              <a:rPr lang="en-US"/>
              <a:pPr/>
              <a:t>2</a:t>
            </a:fld>
            <a:endParaRPr lang="en-US"/>
          </a:p>
        </p:txBody>
      </p:sp>
      <p:pic>
        <p:nvPicPr>
          <p:cNvPr id="4099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3004800" cy="975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0700" y="7721600"/>
            <a:ext cx="733425" cy="58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1" name="Text Box 3"/>
          <p:cNvSpPr txBox="1">
            <a:spLocks noChangeArrowheads="1"/>
          </p:cNvSpPr>
          <p:nvPr/>
        </p:nvSpPr>
        <p:spPr bwMode="auto">
          <a:xfrm>
            <a:off x="12138025" y="9331325"/>
            <a:ext cx="2159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algn="r"/>
            <a:fld id="{52F833C0-5501-4268-AA09-60FA8FE53337}" type="slidenum">
              <a:rPr lang="en-US" sz="1100">
                <a:solidFill>
                  <a:schemeClr val="tx1"/>
                </a:solidFill>
                <a:latin typeface="Arial Narrow" charset="0"/>
                <a:ea typeface="Arial Narrow" charset="0"/>
                <a:cs typeface="Arial Narrow" charset="0"/>
                <a:sym typeface="Arial Narrow" charset="0"/>
              </a:rPr>
              <a:pPr algn="r"/>
              <a:t>2</a:t>
            </a:fld>
            <a:endParaRPr lang="en-US" sz="1100">
              <a:solidFill>
                <a:schemeClr val="tx1"/>
              </a:solidFill>
              <a:latin typeface="Arial Narrow" charset="0"/>
              <a:ea typeface="Arial Narrow" charset="0"/>
              <a:cs typeface="Arial Narrow" charset="0"/>
              <a:sym typeface="Arial Narrow" charset="0"/>
            </a:endParaRPr>
          </a:p>
        </p:txBody>
      </p:sp>
      <p:sp>
        <p:nvSpPr>
          <p:cNvPr id="4102" name="Rectangle 4"/>
          <p:cNvSpPr>
            <a:spLocks noGrp="1" noChangeArrowheads="1"/>
          </p:cNvSpPr>
          <p:nvPr>
            <p:ph type="title"/>
          </p:nvPr>
        </p:nvSpPr>
        <p:spPr>
          <a:xfrm>
            <a:off x="976313" y="431800"/>
            <a:ext cx="11049000" cy="1460500"/>
          </a:xfrm>
        </p:spPr>
        <p:txBody>
          <a:bodyPr anchor="ctr"/>
          <a:lstStyle/>
          <a:p>
            <a:pPr algn="ctr" eaLnBrk="1" hangingPunct="1"/>
            <a:r>
              <a:rPr lang="en-US" sz="5200" smtClean="0"/>
              <a:t>Overview</a:t>
            </a:r>
          </a:p>
        </p:txBody>
      </p:sp>
      <p:sp>
        <p:nvSpPr>
          <p:cNvPr id="4103" name="Rectangle 5"/>
          <p:cNvSpPr>
            <a:spLocks/>
          </p:cNvSpPr>
          <p:nvPr/>
        </p:nvSpPr>
        <p:spPr bwMode="auto">
          <a:xfrm>
            <a:off x="977900" y="2006600"/>
            <a:ext cx="11049000" cy="661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762000" indent="-444500" algn="l">
              <a:buClr>
                <a:srgbClr val="005480"/>
              </a:buClr>
              <a:buSzPct val="100000"/>
              <a:buFont typeface="Calibri" charset="0"/>
              <a:buChar char="•"/>
            </a:pPr>
            <a:r>
              <a:rPr lang="en-US">
                <a:solidFill>
                  <a:srgbClr val="00548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IANA pools’ status</a:t>
            </a:r>
          </a:p>
          <a:p>
            <a:pPr marL="762000" indent="-444500" algn="l">
              <a:buClr>
                <a:srgbClr val="005480"/>
              </a:buClr>
              <a:buSzPct val="100000"/>
              <a:buFont typeface="Calibri" charset="0"/>
              <a:buChar char="•"/>
            </a:pPr>
            <a:r>
              <a:rPr lang="en-US">
                <a:solidFill>
                  <a:srgbClr val="00548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Special addresses</a:t>
            </a:r>
          </a:p>
          <a:p>
            <a:pPr marL="762000" indent="-444500" algn="l">
              <a:buClr>
                <a:srgbClr val="005480"/>
              </a:buClr>
              <a:buSzPct val="100000"/>
              <a:buFont typeface="Calibri" charset="0"/>
              <a:buChar char="•"/>
            </a:pPr>
            <a:r>
              <a:rPr lang="en-US">
                <a:solidFill>
                  <a:srgbClr val="00548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Throwing some back</a:t>
            </a:r>
          </a:p>
          <a:p>
            <a:pPr marL="762000" indent="-444500" algn="l">
              <a:buClr>
                <a:srgbClr val="005480"/>
              </a:buClr>
              <a:buSzPct val="100000"/>
              <a:buFont typeface="Calibri" charset="0"/>
              <a:buChar char="•"/>
            </a:pPr>
            <a:r>
              <a:rPr lang="en-US">
                <a:solidFill>
                  <a:srgbClr val="00548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Mechanism for selecting which /8s to allocate to RIRs </a:t>
            </a:r>
          </a:p>
          <a:p>
            <a:pPr marL="762000" indent="-444500" algn="l">
              <a:buClr>
                <a:srgbClr val="005480"/>
              </a:buClr>
              <a:buSzPct val="100000"/>
              <a:buFont typeface="Calibri" charset="0"/>
              <a:buChar char="•"/>
            </a:pPr>
            <a:r>
              <a:rPr lang="en-US">
                <a:solidFill>
                  <a:srgbClr val="00548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Introduction of reverse DNS self-management system</a:t>
            </a:r>
          </a:p>
          <a:p>
            <a:pPr marL="762000" indent="-444500" algn="l">
              <a:buClr>
                <a:srgbClr val="005480"/>
              </a:buClr>
              <a:buSzPct val="100000"/>
              <a:buFont typeface="Calibri" charset="0"/>
              <a:buChar char="•"/>
            </a:pPr>
            <a:r>
              <a:rPr lang="en-US">
                <a:solidFill>
                  <a:srgbClr val="00548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IDN ccTLDs</a:t>
            </a:r>
          </a:p>
          <a:p>
            <a:pPr marL="762000" indent="-444500" algn="l">
              <a:buClr>
                <a:srgbClr val="005480"/>
              </a:buClr>
              <a:buSzPct val="100000"/>
              <a:buFont typeface="Calibri" charset="0"/>
              <a:buChar char="•"/>
            </a:pPr>
            <a:r>
              <a:rPr lang="en-US">
                <a:solidFill>
                  <a:srgbClr val="00548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IANA Business Excellence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B2FB19D-1347-47D0-9618-FC1EB5563885}" type="slidenum">
              <a:rPr lang="en-US"/>
              <a:pPr/>
              <a:t>3</a:t>
            </a:fld>
            <a:endParaRPr lang="en-US"/>
          </a:p>
        </p:txBody>
      </p:sp>
      <p:pic>
        <p:nvPicPr>
          <p:cNvPr id="5123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3004800" cy="975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0700" y="7721600"/>
            <a:ext cx="733425" cy="58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5" name="Text Box 3"/>
          <p:cNvSpPr txBox="1">
            <a:spLocks noChangeArrowheads="1"/>
          </p:cNvSpPr>
          <p:nvPr/>
        </p:nvSpPr>
        <p:spPr bwMode="auto">
          <a:xfrm>
            <a:off x="12138025" y="9331325"/>
            <a:ext cx="2159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algn="r"/>
            <a:fld id="{A9D4BF56-0035-4972-9606-B326937B0911}" type="slidenum">
              <a:rPr lang="en-US" sz="1100">
                <a:solidFill>
                  <a:schemeClr val="tx1"/>
                </a:solidFill>
                <a:latin typeface="Arial Narrow" charset="0"/>
                <a:ea typeface="Arial Narrow" charset="0"/>
                <a:cs typeface="Arial Narrow" charset="0"/>
                <a:sym typeface="Arial Narrow" charset="0"/>
              </a:rPr>
              <a:pPr algn="r"/>
              <a:t>3</a:t>
            </a:fld>
            <a:endParaRPr lang="en-US" sz="1100">
              <a:solidFill>
                <a:schemeClr val="tx1"/>
              </a:solidFill>
              <a:latin typeface="Arial Narrow" charset="0"/>
              <a:ea typeface="Arial Narrow" charset="0"/>
              <a:cs typeface="Arial Narrow" charset="0"/>
              <a:sym typeface="Arial Narrow" charset="0"/>
            </a:endParaRPr>
          </a:p>
        </p:txBody>
      </p:sp>
      <p:sp>
        <p:nvSpPr>
          <p:cNvPr id="5126" name="Rectangle 4"/>
          <p:cNvSpPr>
            <a:spLocks noGrp="1" noChangeArrowheads="1"/>
          </p:cNvSpPr>
          <p:nvPr>
            <p:ph type="title"/>
          </p:nvPr>
        </p:nvSpPr>
        <p:spPr>
          <a:xfrm>
            <a:off x="976313" y="431800"/>
            <a:ext cx="11049000" cy="1689100"/>
          </a:xfrm>
        </p:spPr>
        <p:txBody>
          <a:bodyPr anchor="ctr"/>
          <a:lstStyle/>
          <a:p>
            <a:pPr algn="ctr" eaLnBrk="1" hangingPunct="1"/>
            <a:r>
              <a:rPr lang="en-US" sz="5200" smtClean="0"/>
              <a:t>IANA Free Pool Status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870200" y="2959100"/>
            <a:ext cx="3517900" cy="4699000"/>
            <a:chOff x="0" y="0"/>
            <a:chExt cx="2216" cy="2960"/>
          </a:xfrm>
        </p:grpSpPr>
        <p:pic>
          <p:nvPicPr>
            <p:cNvPr id="4" name="Picture 6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0" y="0"/>
              <a:ext cx="2216" cy="2078"/>
            </a:xfrm>
            <a:prstGeom prst="rect">
              <a:avLst/>
            </a:prstGeom>
            <a:noFill/>
            <a:ln w="12700" cap="flat">
              <a:noFill/>
              <a:miter lim="800000"/>
              <a:headEnd/>
              <a:tailEnd/>
            </a:ln>
            <a:effectLst>
              <a:outerShdw dist="63499" dir="5400000" algn="ctr" rotWithShape="0">
                <a:schemeClr val="bg2">
                  <a:alpha val="45000"/>
                </a:schemeClr>
              </a:outerShdw>
            </a:effectLst>
          </p:spPr>
        </p:pic>
        <p:sp>
          <p:nvSpPr>
            <p:cNvPr id="5132" name="Rectangle 7"/>
            <p:cNvSpPr>
              <a:spLocks/>
            </p:cNvSpPr>
            <p:nvPr/>
          </p:nvSpPr>
          <p:spPr bwMode="auto">
            <a:xfrm>
              <a:off x="40" y="2160"/>
              <a:ext cx="2152" cy="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r>
                <a:rPr lang="en-US">
                  <a:solidFill>
                    <a:srgbClr val="005480"/>
                  </a:solidFill>
                  <a:latin typeface="Calibri" charset="0"/>
                  <a:ea typeface="Calibri" charset="0"/>
                  <a:cs typeface="Calibri" charset="0"/>
                  <a:sym typeface="Calibri" charset="0"/>
                </a:rPr>
                <a:t>Unicast </a:t>
              </a:r>
            </a:p>
            <a:p>
              <a:r>
                <a:rPr lang="en-US">
                  <a:solidFill>
                    <a:srgbClr val="005480"/>
                  </a:solidFill>
                  <a:latin typeface="Calibri" charset="0"/>
                  <a:ea typeface="Calibri" charset="0"/>
                  <a:cs typeface="Calibri" charset="0"/>
                  <a:sym typeface="Calibri" charset="0"/>
                </a:rPr>
                <a:t>IPv4 /8s</a:t>
              </a:r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6629400" y="2959100"/>
            <a:ext cx="3517900" cy="4699000"/>
            <a:chOff x="0" y="0"/>
            <a:chExt cx="2216" cy="2960"/>
          </a:xfrm>
        </p:grpSpPr>
        <p:pic>
          <p:nvPicPr>
            <p:cNvPr id="5129" name="Picture 9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0" y="0"/>
              <a:ext cx="2216" cy="2078"/>
            </a:xfrm>
            <a:prstGeom prst="rect">
              <a:avLst/>
            </a:prstGeom>
            <a:noFill/>
            <a:ln w="12700" cap="flat">
              <a:noFill/>
              <a:miter lim="800000"/>
              <a:headEnd/>
              <a:tailEnd/>
            </a:ln>
            <a:effectLst>
              <a:outerShdw dist="63499" dir="5400000" algn="ctr" rotWithShape="0">
                <a:schemeClr val="bg2">
                  <a:alpha val="45000"/>
                </a:schemeClr>
              </a:outerShdw>
            </a:effectLst>
          </p:spPr>
        </p:pic>
        <p:sp>
          <p:nvSpPr>
            <p:cNvPr id="5130" name="Rectangle 10"/>
            <p:cNvSpPr>
              <a:spLocks/>
            </p:cNvSpPr>
            <p:nvPr/>
          </p:nvSpPr>
          <p:spPr bwMode="auto">
            <a:xfrm>
              <a:off x="40" y="2160"/>
              <a:ext cx="2152" cy="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r>
                <a:rPr lang="en-US">
                  <a:solidFill>
                    <a:srgbClr val="005480"/>
                  </a:solidFill>
                  <a:latin typeface="Calibri" charset="0"/>
                  <a:ea typeface="Calibri" charset="0"/>
                  <a:cs typeface="Calibri" charset="0"/>
                  <a:sym typeface="Calibri" charset="0"/>
                </a:rPr>
                <a:t>16-bit ASN blocks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43BE092-D8F3-4104-8557-21F7CB6B5F3C}" type="slidenum">
              <a:rPr lang="en-US"/>
              <a:pPr/>
              <a:t>4</a:t>
            </a:fld>
            <a:endParaRPr lang="en-US"/>
          </a:p>
        </p:txBody>
      </p:sp>
      <p:pic>
        <p:nvPicPr>
          <p:cNvPr id="614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3004800" cy="975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0700" y="7721600"/>
            <a:ext cx="733425" cy="58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9" name="Text Box 3"/>
          <p:cNvSpPr txBox="1">
            <a:spLocks noChangeArrowheads="1"/>
          </p:cNvSpPr>
          <p:nvPr/>
        </p:nvSpPr>
        <p:spPr bwMode="auto">
          <a:xfrm>
            <a:off x="12138025" y="9331325"/>
            <a:ext cx="2159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algn="r"/>
            <a:fld id="{0EFBE070-4308-4500-9C6B-4EF4A9E4510B}" type="slidenum">
              <a:rPr lang="en-US" sz="1100">
                <a:solidFill>
                  <a:schemeClr val="tx1"/>
                </a:solidFill>
                <a:latin typeface="Arial Narrow" charset="0"/>
                <a:ea typeface="Arial Narrow" charset="0"/>
                <a:cs typeface="Arial Narrow" charset="0"/>
                <a:sym typeface="Arial Narrow" charset="0"/>
              </a:rPr>
              <a:pPr algn="r"/>
              <a:t>4</a:t>
            </a:fld>
            <a:endParaRPr lang="en-US" sz="1100">
              <a:solidFill>
                <a:schemeClr val="tx1"/>
              </a:solidFill>
              <a:latin typeface="Arial Narrow" charset="0"/>
              <a:ea typeface="Arial Narrow" charset="0"/>
              <a:cs typeface="Arial Narrow" charset="0"/>
              <a:sym typeface="Arial Narrow" charset="0"/>
            </a:endParaRPr>
          </a:p>
        </p:txBody>
      </p:sp>
      <p:sp>
        <p:nvSpPr>
          <p:cNvPr id="6150" name="Rectangle 4"/>
          <p:cNvSpPr>
            <a:spLocks noGrp="1" noChangeArrowheads="1"/>
          </p:cNvSpPr>
          <p:nvPr>
            <p:ph type="title"/>
          </p:nvPr>
        </p:nvSpPr>
        <p:spPr>
          <a:xfrm>
            <a:off x="976313" y="431800"/>
            <a:ext cx="11049000" cy="1689100"/>
          </a:xfrm>
        </p:spPr>
        <p:txBody>
          <a:bodyPr anchor="ctr"/>
          <a:lstStyle/>
          <a:p>
            <a:pPr algn="ctr" eaLnBrk="1" hangingPunct="1"/>
            <a:r>
              <a:rPr lang="en-US" sz="5200" smtClean="0"/>
              <a:t>Special Addresses</a:t>
            </a:r>
          </a:p>
        </p:txBody>
      </p:sp>
      <p:sp>
        <p:nvSpPr>
          <p:cNvPr id="6151" name="Rectangle 5"/>
          <p:cNvSpPr>
            <a:spLocks/>
          </p:cNvSpPr>
          <p:nvPr/>
        </p:nvSpPr>
        <p:spPr bwMode="auto">
          <a:xfrm>
            <a:off x="1143000" y="2070100"/>
            <a:ext cx="10718800" cy="6629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50800" tIns="50800" bIns="50800"/>
          <a:lstStyle/>
          <a:p>
            <a:pPr marL="393700" indent="-393700" algn="l">
              <a:spcBef>
                <a:spcPts val="738"/>
              </a:spcBef>
              <a:buClr>
                <a:srgbClr val="005480"/>
              </a:buClr>
              <a:buSzPct val="100000"/>
              <a:buFont typeface="Trebuchet MS" charset="0"/>
              <a:buChar char="•"/>
            </a:pPr>
            <a:r>
              <a:rPr lang="en-US">
                <a:solidFill>
                  <a:srgbClr val="00548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Thanks to APNIC for providing 2 new /24s for use as documentation prefixes </a:t>
            </a:r>
          </a:p>
          <a:p>
            <a:pPr marL="731838" lvl="1" indent="-285750" algn="l">
              <a:spcBef>
                <a:spcPts val="600"/>
              </a:spcBef>
              <a:buClr>
                <a:srgbClr val="005480"/>
              </a:buClr>
              <a:buSzPct val="100000"/>
              <a:buFont typeface="Trebuchet MS" charset="0"/>
              <a:buChar char="–"/>
            </a:pPr>
            <a:r>
              <a:rPr lang="en-US">
                <a:solidFill>
                  <a:srgbClr val="00548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198.51.100.0/24</a:t>
            </a:r>
          </a:p>
          <a:p>
            <a:pPr marL="731838" lvl="1" indent="-285750" algn="l">
              <a:spcBef>
                <a:spcPts val="600"/>
              </a:spcBef>
              <a:buClr>
                <a:srgbClr val="005480"/>
              </a:buClr>
              <a:buSzPct val="100000"/>
              <a:buFont typeface="Trebuchet MS" charset="0"/>
              <a:buChar char="–"/>
            </a:pPr>
            <a:r>
              <a:rPr lang="en-US">
                <a:solidFill>
                  <a:srgbClr val="00548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203.0.113.0/24</a:t>
            </a:r>
          </a:p>
          <a:p>
            <a:pPr marL="393700" indent="-393700" algn="l">
              <a:spcBef>
                <a:spcPts val="738"/>
              </a:spcBef>
              <a:buClr>
                <a:srgbClr val="005480"/>
              </a:buClr>
              <a:buSzPct val="100000"/>
              <a:buFont typeface="Trebuchet MS" charset="0"/>
              <a:buChar char="•"/>
            </a:pPr>
            <a:r>
              <a:rPr lang="en-US">
                <a:solidFill>
                  <a:srgbClr val="00548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Details in </a:t>
            </a:r>
            <a:r>
              <a:rPr lang="en-US">
                <a:solidFill>
                  <a:srgbClr val="0B5B84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draft-iana-ipv4-examples, which is in the RFC Editor queue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437F155-AF07-47C8-B0E0-8D93B9B419E5}" type="slidenum">
              <a:rPr lang="en-US"/>
              <a:pPr/>
              <a:t>5</a:t>
            </a:fld>
            <a:endParaRPr lang="en-US"/>
          </a:p>
        </p:txBody>
      </p:sp>
      <p:pic>
        <p:nvPicPr>
          <p:cNvPr id="7171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3004800" cy="975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0700" y="7721600"/>
            <a:ext cx="733425" cy="58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3" name="Text Box 3"/>
          <p:cNvSpPr txBox="1">
            <a:spLocks noChangeArrowheads="1"/>
          </p:cNvSpPr>
          <p:nvPr/>
        </p:nvSpPr>
        <p:spPr bwMode="auto">
          <a:xfrm>
            <a:off x="12138025" y="9331325"/>
            <a:ext cx="2159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algn="r"/>
            <a:fld id="{82F7A895-78E2-49D8-A670-2A9796ACFE4E}" type="slidenum">
              <a:rPr lang="en-US" sz="1100">
                <a:solidFill>
                  <a:schemeClr val="tx1"/>
                </a:solidFill>
                <a:latin typeface="Arial Narrow" charset="0"/>
                <a:ea typeface="Arial Narrow" charset="0"/>
                <a:cs typeface="Arial Narrow" charset="0"/>
                <a:sym typeface="Arial Narrow" charset="0"/>
              </a:rPr>
              <a:pPr algn="r"/>
              <a:t>5</a:t>
            </a:fld>
            <a:endParaRPr lang="en-US" sz="1100">
              <a:solidFill>
                <a:schemeClr val="tx1"/>
              </a:solidFill>
              <a:latin typeface="Arial Narrow" charset="0"/>
              <a:ea typeface="Arial Narrow" charset="0"/>
              <a:cs typeface="Arial Narrow" charset="0"/>
              <a:sym typeface="Arial Narrow" charset="0"/>
            </a:endParaRPr>
          </a:p>
        </p:txBody>
      </p:sp>
      <p:sp>
        <p:nvSpPr>
          <p:cNvPr id="7174" name="Rectangle 4"/>
          <p:cNvSpPr>
            <a:spLocks noGrp="1" noChangeArrowheads="1"/>
          </p:cNvSpPr>
          <p:nvPr>
            <p:ph type="title"/>
          </p:nvPr>
        </p:nvSpPr>
        <p:spPr>
          <a:xfrm>
            <a:off x="976313" y="431800"/>
            <a:ext cx="11049000" cy="1689100"/>
          </a:xfrm>
        </p:spPr>
        <p:txBody>
          <a:bodyPr anchor="ctr"/>
          <a:lstStyle/>
          <a:p>
            <a:pPr algn="ctr" eaLnBrk="1" hangingPunct="1"/>
            <a:r>
              <a:rPr lang="en-US" sz="5200" smtClean="0"/>
              <a:t>Throwing some back</a:t>
            </a:r>
          </a:p>
        </p:txBody>
      </p:sp>
      <p:sp>
        <p:nvSpPr>
          <p:cNvPr id="7175" name="Rectangle 5"/>
          <p:cNvSpPr>
            <a:spLocks/>
          </p:cNvSpPr>
          <p:nvPr/>
        </p:nvSpPr>
        <p:spPr bwMode="auto">
          <a:xfrm>
            <a:off x="1384300" y="1981200"/>
            <a:ext cx="10236200" cy="6591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50800" tIns="50800" bIns="50800"/>
          <a:lstStyle/>
          <a:p>
            <a:pPr marL="393700" indent="-393700" algn="l">
              <a:spcBef>
                <a:spcPts val="600"/>
              </a:spcBef>
              <a:buClr>
                <a:srgbClr val="005480"/>
              </a:buClr>
              <a:buSzPct val="100000"/>
              <a:buFont typeface="Trebuchet MS" charset="0"/>
              <a:buChar char="•"/>
            </a:pPr>
            <a:r>
              <a:rPr lang="en-US">
                <a:solidFill>
                  <a:srgbClr val="00548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We reclaimed 14.0.0.0/8 with the X.25 operator community in 2007</a:t>
            </a:r>
          </a:p>
          <a:p>
            <a:pPr marL="393700" indent="-393700" algn="l">
              <a:spcBef>
                <a:spcPts val="600"/>
              </a:spcBef>
              <a:buClr>
                <a:srgbClr val="005480"/>
              </a:buClr>
              <a:buSzPct val="100000"/>
              <a:buFont typeface="Trebuchet MS" charset="0"/>
              <a:buChar char="•"/>
            </a:pPr>
            <a:r>
              <a:rPr lang="en-US">
                <a:solidFill>
                  <a:srgbClr val="00548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We have been working with ARIN &amp; the IESG on returning smaller blocks this year:</a:t>
            </a:r>
          </a:p>
          <a:p>
            <a:pPr marL="731838" lvl="1" indent="-285750" algn="l">
              <a:spcBef>
                <a:spcPts val="600"/>
              </a:spcBef>
              <a:buClr>
                <a:srgbClr val="005480"/>
              </a:buClr>
              <a:buSzPct val="100000"/>
              <a:buFont typeface="Trebuchet MS" charset="0"/>
              <a:buChar char="–"/>
            </a:pPr>
            <a:r>
              <a:rPr lang="en-US" sz="3400">
                <a:solidFill>
                  <a:srgbClr val="00548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128.66.0.0/16</a:t>
            </a:r>
          </a:p>
          <a:p>
            <a:pPr marL="731838" lvl="1" indent="-285750" algn="l">
              <a:spcBef>
                <a:spcPts val="600"/>
              </a:spcBef>
              <a:buClr>
                <a:srgbClr val="005480"/>
              </a:buClr>
              <a:buSzPct val="100000"/>
              <a:buFont typeface="Trebuchet MS" charset="0"/>
              <a:buChar char="–"/>
            </a:pPr>
            <a:r>
              <a:rPr lang="en-US" sz="3400">
                <a:solidFill>
                  <a:srgbClr val="00548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192.128.0.0/17</a:t>
            </a:r>
          </a:p>
          <a:p>
            <a:pPr marL="731838" lvl="1" indent="-285750" algn="l">
              <a:spcBef>
                <a:spcPts val="600"/>
              </a:spcBef>
              <a:buClr>
                <a:srgbClr val="005480"/>
              </a:buClr>
              <a:buSzPct val="100000"/>
              <a:buFont typeface="Trebuchet MS" charset="0"/>
              <a:buChar char="–"/>
            </a:pPr>
            <a:r>
              <a:rPr lang="en-US" sz="3400">
                <a:solidFill>
                  <a:srgbClr val="00548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192.0.48.0/20</a:t>
            </a:r>
          </a:p>
          <a:p>
            <a:pPr marL="731838" lvl="1" indent="-285750" algn="l">
              <a:spcBef>
                <a:spcPts val="600"/>
              </a:spcBef>
              <a:buClr>
                <a:srgbClr val="005480"/>
              </a:buClr>
              <a:buSzPct val="100000"/>
              <a:buFont typeface="Trebuchet MS" charset="0"/>
              <a:buChar char="–"/>
            </a:pPr>
            <a:r>
              <a:rPr lang="en-US" sz="3400">
                <a:solidFill>
                  <a:srgbClr val="00548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192.0.64.0/18</a:t>
            </a:r>
          </a:p>
          <a:p>
            <a:pPr marL="731838" lvl="1" indent="-285750" algn="l">
              <a:spcBef>
                <a:spcPts val="600"/>
              </a:spcBef>
              <a:buClr>
                <a:srgbClr val="005480"/>
              </a:buClr>
              <a:buSzPct val="100000"/>
              <a:buFont typeface="Trebuchet MS" charset="0"/>
              <a:buChar char="–"/>
            </a:pPr>
            <a:r>
              <a:rPr lang="en-US" sz="3400">
                <a:solidFill>
                  <a:srgbClr val="00548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parts of 192.0.0.0/19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9777E1B-75BF-4A86-8823-17BCB348626A}" type="slidenum">
              <a:rPr lang="en-US"/>
              <a:pPr/>
              <a:t>6</a:t>
            </a:fld>
            <a:endParaRPr lang="en-US"/>
          </a:p>
        </p:txBody>
      </p:sp>
      <p:pic>
        <p:nvPicPr>
          <p:cNvPr id="819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3004800" cy="975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0700" y="7721600"/>
            <a:ext cx="733425" cy="58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7" name="Text Box 3"/>
          <p:cNvSpPr txBox="1">
            <a:spLocks noChangeArrowheads="1"/>
          </p:cNvSpPr>
          <p:nvPr/>
        </p:nvSpPr>
        <p:spPr bwMode="auto">
          <a:xfrm>
            <a:off x="12138025" y="9331325"/>
            <a:ext cx="2159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algn="r"/>
            <a:fld id="{6FF06535-B497-4BBA-836F-ACF66935ACAD}" type="slidenum">
              <a:rPr lang="en-US" sz="1100">
                <a:solidFill>
                  <a:schemeClr val="tx1"/>
                </a:solidFill>
                <a:latin typeface="Arial Narrow" charset="0"/>
                <a:ea typeface="Arial Narrow" charset="0"/>
                <a:cs typeface="Arial Narrow" charset="0"/>
                <a:sym typeface="Arial Narrow" charset="0"/>
              </a:rPr>
              <a:pPr algn="r"/>
              <a:t>6</a:t>
            </a:fld>
            <a:endParaRPr lang="en-US" sz="1100">
              <a:solidFill>
                <a:schemeClr val="tx1"/>
              </a:solidFill>
              <a:latin typeface="Arial Narrow" charset="0"/>
              <a:ea typeface="Arial Narrow" charset="0"/>
              <a:cs typeface="Arial Narrow" charset="0"/>
              <a:sym typeface="Arial Narrow" charset="0"/>
            </a:endParaRPr>
          </a:p>
        </p:txBody>
      </p:sp>
      <p:sp>
        <p:nvSpPr>
          <p:cNvPr id="8198" name="Rectangle 4"/>
          <p:cNvSpPr>
            <a:spLocks noGrp="1" noChangeArrowheads="1"/>
          </p:cNvSpPr>
          <p:nvPr>
            <p:ph type="title"/>
          </p:nvPr>
        </p:nvSpPr>
        <p:spPr>
          <a:xfrm>
            <a:off x="976313" y="431800"/>
            <a:ext cx="11049000" cy="1689100"/>
          </a:xfrm>
        </p:spPr>
        <p:txBody>
          <a:bodyPr anchor="ctr"/>
          <a:lstStyle/>
          <a:p>
            <a:pPr algn="ctr" eaLnBrk="1" hangingPunct="1"/>
            <a:r>
              <a:rPr lang="en-US" sz="5200" smtClean="0"/>
              <a:t>Mechanism for selecting which /8s to allocate to RIRs</a:t>
            </a:r>
          </a:p>
        </p:txBody>
      </p:sp>
      <p:sp>
        <p:nvSpPr>
          <p:cNvPr id="8199" name="Rectangle 5"/>
          <p:cNvSpPr>
            <a:spLocks/>
          </p:cNvSpPr>
          <p:nvPr/>
        </p:nvSpPr>
        <p:spPr bwMode="auto">
          <a:xfrm>
            <a:off x="977900" y="2120900"/>
            <a:ext cx="11049000" cy="661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762000" indent="-444500" algn="l">
              <a:buClr>
                <a:srgbClr val="005480"/>
              </a:buClr>
              <a:buSzPct val="100000"/>
              <a:buFont typeface="Calibri" charset="0"/>
              <a:buChar char="•"/>
            </a:pPr>
            <a:r>
              <a:rPr lang="en-US">
                <a:solidFill>
                  <a:srgbClr val="00548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Remaining /8s split into 2 pools based on Duane Wessels 2008 research</a:t>
            </a:r>
          </a:p>
          <a:p>
            <a:pPr marL="762000" indent="-444500" algn="l">
              <a:buClr>
                <a:srgbClr val="005480"/>
              </a:buClr>
              <a:buSzPct val="100000"/>
              <a:buFont typeface="Calibri" charset="0"/>
              <a:buChar char="•"/>
            </a:pPr>
            <a:r>
              <a:rPr lang="en-US">
                <a:solidFill>
                  <a:srgbClr val="00548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RIRs get 1 /8 from each pool, when justified</a:t>
            </a:r>
          </a:p>
          <a:p>
            <a:pPr marL="762000" indent="-444500" algn="l">
              <a:buClr>
                <a:srgbClr val="005480"/>
              </a:buClr>
              <a:buSzPct val="100000"/>
              <a:buFont typeface="Calibri" charset="0"/>
              <a:buChar char="•"/>
            </a:pPr>
            <a:r>
              <a:rPr lang="en-US">
                <a:solidFill>
                  <a:srgbClr val="00548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Selection mechanism is random &amp; based on RFC 2777</a:t>
            </a:r>
          </a:p>
          <a:p>
            <a:pPr marL="762000" indent="-444500" algn="l">
              <a:buClr>
                <a:srgbClr val="005480"/>
              </a:buClr>
              <a:buSzPct val="100000"/>
              <a:buFont typeface="Calibri" charset="0"/>
              <a:buChar char="•"/>
            </a:pPr>
            <a:r>
              <a:rPr lang="en-US">
                <a:solidFill>
                  <a:srgbClr val="00548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2 less used /8s set aside for each of AfriNIC &amp; LACNIC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44A7776-2A6E-45A9-866E-9856EAFAFDD0}" type="slidenum">
              <a:rPr lang="en-US"/>
              <a:pPr/>
              <a:t>7</a:t>
            </a:fld>
            <a:endParaRPr lang="en-US"/>
          </a:p>
        </p:txBody>
      </p:sp>
      <p:pic>
        <p:nvPicPr>
          <p:cNvPr id="9219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3004800" cy="975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0700" y="7721600"/>
            <a:ext cx="733425" cy="58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1" name="Text Box 3"/>
          <p:cNvSpPr txBox="1">
            <a:spLocks noChangeArrowheads="1"/>
          </p:cNvSpPr>
          <p:nvPr/>
        </p:nvSpPr>
        <p:spPr bwMode="auto">
          <a:xfrm>
            <a:off x="12138025" y="9331325"/>
            <a:ext cx="2159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algn="r"/>
            <a:fld id="{8B6B19EC-3FA6-4DE1-8725-B9F9ECC6AEEE}" type="slidenum">
              <a:rPr lang="en-US" sz="1100">
                <a:solidFill>
                  <a:schemeClr val="tx1"/>
                </a:solidFill>
                <a:latin typeface="Arial Narrow" charset="0"/>
                <a:ea typeface="Arial Narrow" charset="0"/>
                <a:cs typeface="Arial Narrow" charset="0"/>
                <a:sym typeface="Arial Narrow" charset="0"/>
              </a:rPr>
              <a:pPr algn="r"/>
              <a:t>7</a:t>
            </a:fld>
            <a:endParaRPr lang="en-US" sz="1100">
              <a:solidFill>
                <a:schemeClr val="tx1"/>
              </a:solidFill>
              <a:latin typeface="Arial Narrow" charset="0"/>
              <a:ea typeface="Arial Narrow" charset="0"/>
              <a:cs typeface="Arial Narrow" charset="0"/>
              <a:sym typeface="Arial Narrow" charset="0"/>
            </a:endParaRPr>
          </a:p>
        </p:txBody>
      </p:sp>
      <p:sp>
        <p:nvSpPr>
          <p:cNvPr id="9222" name="Rectangle 4"/>
          <p:cNvSpPr>
            <a:spLocks noGrp="1" noChangeArrowheads="1"/>
          </p:cNvSpPr>
          <p:nvPr>
            <p:ph type="title"/>
          </p:nvPr>
        </p:nvSpPr>
        <p:spPr>
          <a:xfrm>
            <a:off x="976313" y="431800"/>
            <a:ext cx="11049000" cy="1600200"/>
          </a:xfrm>
        </p:spPr>
        <p:txBody>
          <a:bodyPr anchor="ctr"/>
          <a:lstStyle/>
          <a:p>
            <a:pPr algn="ctr" eaLnBrk="1" hangingPunct="1"/>
            <a:r>
              <a:rPr lang="en-US" sz="5200" smtClean="0"/>
              <a:t>Introduction of reverse DNS self-management system</a:t>
            </a:r>
          </a:p>
        </p:txBody>
      </p:sp>
      <p:sp>
        <p:nvSpPr>
          <p:cNvPr id="9223" name="Rectangle 5"/>
          <p:cNvSpPr>
            <a:spLocks/>
          </p:cNvSpPr>
          <p:nvPr/>
        </p:nvSpPr>
        <p:spPr bwMode="auto">
          <a:xfrm>
            <a:off x="977900" y="2286000"/>
            <a:ext cx="11049000" cy="661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762000" indent="-444500" algn="l">
              <a:buClr>
                <a:srgbClr val="005480"/>
              </a:buClr>
              <a:buSzPct val="100000"/>
              <a:buFont typeface="Calibri" charset="0"/>
              <a:buChar char="•"/>
            </a:pPr>
            <a:r>
              <a:rPr lang="en-US">
                <a:solidFill>
                  <a:srgbClr val="00548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Beta testing complete</a:t>
            </a:r>
          </a:p>
          <a:p>
            <a:pPr marL="762000" indent="-444500" algn="l">
              <a:buClr>
                <a:srgbClr val="005480"/>
              </a:buClr>
              <a:buSzPct val="100000"/>
              <a:buFont typeface="Calibri" charset="0"/>
              <a:buChar char="•"/>
            </a:pPr>
            <a:r>
              <a:rPr lang="en-US">
                <a:solidFill>
                  <a:srgbClr val="00548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Deployment being scheduled</a:t>
            </a:r>
          </a:p>
          <a:p>
            <a:pPr marL="762000" indent="-444500" algn="l">
              <a:buClr>
                <a:srgbClr val="005480"/>
              </a:buClr>
              <a:buSzPct val="100000"/>
              <a:buFont typeface="Calibri" charset="0"/>
              <a:buChar char="•"/>
            </a:pPr>
            <a:r>
              <a:rPr lang="en-US">
                <a:solidFill>
                  <a:srgbClr val="00548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Security is based on HTTPS transport &amp; X.509 PKI</a:t>
            </a:r>
          </a:p>
          <a:p>
            <a:pPr marL="762000" indent="-444500" algn="l">
              <a:buClr>
                <a:srgbClr val="005480"/>
              </a:buClr>
              <a:buSzPct val="100000"/>
              <a:buFont typeface="Calibri" charset="0"/>
              <a:buChar char="•"/>
            </a:pPr>
            <a:r>
              <a:rPr lang="en-US">
                <a:solidFill>
                  <a:srgbClr val="00548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Allows in-addr.arpa &amp; ip6.arpa to be DNSSEC signed</a:t>
            </a:r>
          </a:p>
          <a:p>
            <a:pPr marL="762000" indent="-444500" algn="l">
              <a:buClr>
                <a:srgbClr val="005480"/>
              </a:buClr>
              <a:buSzPct val="100000"/>
              <a:buFont typeface="Calibri" charset="0"/>
              <a:buChar char="•"/>
            </a:pPr>
            <a:r>
              <a:rPr lang="en-US">
                <a:solidFill>
                  <a:srgbClr val="00548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Allows RIRs to manage their delegations in real time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1FEBE58-6895-46BE-9C6B-21B31F2E7599}" type="slidenum">
              <a:rPr lang="en-US"/>
              <a:pPr/>
              <a:t>8</a:t>
            </a:fld>
            <a:endParaRPr lang="en-US"/>
          </a:p>
        </p:txBody>
      </p:sp>
      <p:pic>
        <p:nvPicPr>
          <p:cNvPr id="10243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3004800" cy="975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0700" y="7721600"/>
            <a:ext cx="733425" cy="58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5" name="Text Box 3"/>
          <p:cNvSpPr txBox="1">
            <a:spLocks noChangeArrowheads="1"/>
          </p:cNvSpPr>
          <p:nvPr/>
        </p:nvSpPr>
        <p:spPr bwMode="auto">
          <a:xfrm>
            <a:off x="12138025" y="9331325"/>
            <a:ext cx="2159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algn="r"/>
            <a:fld id="{3490A0B9-1F83-442B-85EC-7AAB687B9E2A}" type="slidenum">
              <a:rPr lang="en-US" sz="1100">
                <a:solidFill>
                  <a:schemeClr val="tx1"/>
                </a:solidFill>
                <a:latin typeface="Arial Narrow" charset="0"/>
                <a:ea typeface="Arial Narrow" charset="0"/>
                <a:cs typeface="Arial Narrow" charset="0"/>
                <a:sym typeface="Arial Narrow" charset="0"/>
              </a:rPr>
              <a:pPr algn="r"/>
              <a:t>8</a:t>
            </a:fld>
            <a:endParaRPr lang="en-US" sz="1100">
              <a:solidFill>
                <a:schemeClr val="tx1"/>
              </a:solidFill>
              <a:latin typeface="Arial Narrow" charset="0"/>
              <a:ea typeface="Arial Narrow" charset="0"/>
              <a:cs typeface="Arial Narrow" charset="0"/>
              <a:sym typeface="Arial Narrow" charset="0"/>
            </a:endParaRPr>
          </a:p>
        </p:txBody>
      </p:sp>
      <p:sp>
        <p:nvSpPr>
          <p:cNvPr id="10246" name="Rectangle 4"/>
          <p:cNvSpPr>
            <a:spLocks noGrp="1" noChangeArrowheads="1"/>
          </p:cNvSpPr>
          <p:nvPr>
            <p:ph type="title"/>
          </p:nvPr>
        </p:nvSpPr>
        <p:spPr>
          <a:xfrm>
            <a:off x="976313" y="431800"/>
            <a:ext cx="11049000" cy="1689100"/>
          </a:xfrm>
        </p:spPr>
        <p:txBody>
          <a:bodyPr anchor="ctr"/>
          <a:lstStyle/>
          <a:p>
            <a:pPr algn="ctr" eaLnBrk="1" hangingPunct="1"/>
            <a:r>
              <a:rPr lang="en-US" sz="5200" smtClean="0"/>
              <a:t>IDN ccTLD Fast Track Launch</a:t>
            </a:r>
          </a:p>
        </p:txBody>
      </p:sp>
      <p:sp>
        <p:nvSpPr>
          <p:cNvPr id="10247" name="Rectangle 5"/>
          <p:cNvSpPr>
            <a:spLocks/>
          </p:cNvSpPr>
          <p:nvPr/>
        </p:nvSpPr>
        <p:spPr bwMode="auto">
          <a:xfrm>
            <a:off x="1143000" y="2070100"/>
            <a:ext cx="6578600" cy="6629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50800" tIns="50800" bIns="50800"/>
          <a:lstStyle/>
          <a:p>
            <a:pPr marL="395288" indent="-395288" algn="l">
              <a:spcBef>
                <a:spcPts val="600"/>
              </a:spcBef>
              <a:buSzPct val="100000"/>
              <a:buFont typeface="Calibri" charset="0"/>
              <a:buChar char="•"/>
            </a:pPr>
            <a:r>
              <a:rPr lang="en-US">
                <a:solidFill>
                  <a:srgbClr val="00548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Launch proposed for 16 November</a:t>
            </a:r>
          </a:p>
          <a:p>
            <a:pPr marL="395288" indent="-395288" algn="l">
              <a:spcBef>
                <a:spcPts val="738"/>
              </a:spcBef>
              <a:buClr>
                <a:srgbClr val="005480"/>
              </a:buClr>
              <a:buSzPct val="100000"/>
              <a:buFont typeface="Trebuchet MS" charset="0"/>
              <a:buChar char="•"/>
            </a:pPr>
            <a:r>
              <a:rPr lang="en-US">
                <a:solidFill>
                  <a:srgbClr val="00548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Requests go through the fast track evaluation and then the regular IANA delegation process</a:t>
            </a:r>
          </a:p>
          <a:p>
            <a:pPr marL="395288" indent="-395288" algn="l">
              <a:spcBef>
                <a:spcPts val="738"/>
              </a:spcBef>
              <a:buClr>
                <a:srgbClr val="005480"/>
              </a:buClr>
              <a:buSzPct val="100000"/>
              <a:buFont typeface="Trebuchet MS" charset="0"/>
              <a:buChar char="•"/>
            </a:pPr>
            <a:r>
              <a:rPr lang="en-US">
                <a:solidFill>
                  <a:srgbClr val="00548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Expect 50-60 requests for TLDs representing 15-20 languages</a:t>
            </a:r>
          </a:p>
        </p:txBody>
      </p:sp>
      <p:pic>
        <p:nvPicPr>
          <p:cNvPr id="10248" name="Picture 6"/>
          <p:cNvPicPr>
            <a:picLocks noChangeArrowheads="1"/>
          </p:cNvPicPr>
          <p:nvPr/>
        </p:nvPicPr>
        <p:blipFill>
          <a:blip r:embed="rId4" cstate="print"/>
          <a:srcRect l="33598" t="16698" r="29089" b="43666"/>
          <a:stretch>
            <a:fillRect/>
          </a:stretch>
        </p:blipFill>
        <p:spPr bwMode="auto">
          <a:xfrm>
            <a:off x="7353300" y="3771900"/>
            <a:ext cx="34290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1D4CF6A-3A67-4BA3-8D55-CB6B3E5C0304}" type="slidenum">
              <a:rPr lang="en-US"/>
              <a:pPr/>
              <a:t>9</a:t>
            </a:fld>
            <a:endParaRPr lang="en-US"/>
          </a:p>
        </p:txBody>
      </p:sp>
      <p:pic>
        <p:nvPicPr>
          <p:cNvPr id="1126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3004800" cy="975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0700" y="7721600"/>
            <a:ext cx="733425" cy="58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9" name="Text Box 3"/>
          <p:cNvSpPr txBox="1">
            <a:spLocks noChangeArrowheads="1"/>
          </p:cNvSpPr>
          <p:nvPr/>
        </p:nvSpPr>
        <p:spPr bwMode="auto">
          <a:xfrm>
            <a:off x="12138025" y="9331325"/>
            <a:ext cx="2159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algn="r"/>
            <a:fld id="{60A5A4DD-3B7E-45FA-9D8D-B1D8C9B03A8E}" type="slidenum">
              <a:rPr lang="en-US" sz="1100">
                <a:solidFill>
                  <a:schemeClr val="tx1"/>
                </a:solidFill>
                <a:latin typeface="Arial Narrow" charset="0"/>
                <a:ea typeface="Arial Narrow" charset="0"/>
                <a:cs typeface="Arial Narrow" charset="0"/>
                <a:sym typeface="Arial Narrow" charset="0"/>
              </a:rPr>
              <a:pPr algn="r"/>
              <a:t>9</a:t>
            </a:fld>
            <a:endParaRPr lang="en-US" sz="1100">
              <a:solidFill>
                <a:schemeClr val="tx1"/>
              </a:solidFill>
              <a:latin typeface="Arial Narrow" charset="0"/>
              <a:ea typeface="Arial Narrow" charset="0"/>
              <a:cs typeface="Arial Narrow" charset="0"/>
              <a:sym typeface="Arial Narrow" charset="0"/>
            </a:endParaRPr>
          </a:p>
        </p:txBody>
      </p:sp>
      <p:sp>
        <p:nvSpPr>
          <p:cNvPr id="11270" name="Rectangle 4"/>
          <p:cNvSpPr>
            <a:spLocks noGrp="1" noChangeArrowheads="1"/>
          </p:cNvSpPr>
          <p:nvPr>
            <p:ph type="title"/>
          </p:nvPr>
        </p:nvSpPr>
        <p:spPr>
          <a:xfrm>
            <a:off x="976313" y="431800"/>
            <a:ext cx="11049000" cy="1689100"/>
          </a:xfrm>
        </p:spPr>
        <p:txBody>
          <a:bodyPr anchor="ctr"/>
          <a:lstStyle/>
          <a:p>
            <a:pPr algn="ctr" eaLnBrk="1" hangingPunct="1"/>
            <a:r>
              <a:rPr lang="en-US" sz="5200" smtClean="0"/>
              <a:t>IANA Business Excellence</a:t>
            </a:r>
          </a:p>
        </p:txBody>
      </p:sp>
      <p:sp>
        <p:nvSpPr>
          <p:cNvPr id="11271" name="Rectangle 5"/>
          <p:cNvSpPr>
            <a:spLocks/>
          </p:cNvSpPr>
          <p:nvPr/>
        </p:nvSpPr>
        <p:spPr bwMode="auto">
          <a:xfrm>
            <a:off x="977900" y="2120900"/>
            <a:ext cx="11049000" cy="661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762000" indent="-444500" algn="l">
              <a:buClr>
                <a:srgbClr val="005480"/>
              </a:buClr>
              <a:buSzPct val="100000"/>
              <a:buFont typeface="Calibri" charset="0"/>
              <a:buChar char="•"/>
            </a:pPr>
            <a:r>
              <a:rPr lang="en-US">
                <a:solidFill>
                  <a:srgbClr val="00548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ICANN 2009-2011 Strategic Plan includes </a:t>
            </a:r>
            <a:r>
              <a:rPr lang="en-US">
                <a:solidFill>
                  <a:srgbClr val="0B5B84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“Strive for excellence in core operations” as a priority</a:t>
            </a:r>
          </a:p>
          <a:p>
            <a:pPr marL="762000" indent="-444500" algn="l">
              <a:buSzPct val="100000"/>
              <a:buFont typeface="Calibri" charset="0"/>
              <a:buChar char="-"/>
            </a:pPr>
            <a:r>
              <a:rPr lang="en-US" sz="3400">
                <a:solidFill>
                  <a:srgbClr val="0B5B84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http://www.icann.org/en/strategic-plan/strategic-plan-2009-2012-09feb09-en.pdf</a:t>
            </a:r>
          </a:p>
          <a:p>
            <a:pPr marL="762000" indent="-444500" algn="l">
              <a:buSzPct val="100000"/>
              <a:buFont typeface="Calibri" charset="0"/>
              <a:buChar char="-"/>
            </a:pPr>
            <a:endParaRPr lang="en-US" sz="3400">
              <a:solidFill>
                <a:srgbClr val="0B5B84"/>
              </a:solidFill>
              <a:latin typeface="Calibri" charset="0"/>
              <a:ea typeface="Calibri" charset="0"/>
              <a:cs typeface="Calibri" charset="0"/>
              <a:sym typeface="Calibri" charset="0"/>
            </a:endParaRPr>
          </a:p>
          <a:p>
            <a:pPr marL="762000" indent="-444500" algn="l">
              <a:buSzPct val="100000"/>
              <a:buFont typeface="Calibri" charset="0"/>
              <a:buChar char="•"/>
            </a:pPr>
            <a:r>
              <a:rPr lang="en-US">
                <a:solidFill>
                  <a:srgbClr val="0B5B84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Introducing a Business Excellence work program to make sure there is systematic, sustainable framework for improvement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Default - Title Slide">
  <a:themeElements>
    <a:clrScheme name="">
      <a:dk1>
        <a:srgbClr val="004263"/>
      </a:dk1>
      <a:lt1>
        <a:srgbClr val="FFFFFF"/>
      </a:lt1>
      <a:dk2>
        <a:srgbClr val="000000"/>
      </a:dk2>
      <a:lt2>
        <a:srgbClr val="808080"/>
      </a:lt2>
      <a:accent1>
        <a:srgbClr val="9ABCDE"/>
      </a:accent1>
      <a:accent2>
        <a:srgbClr val="333399"/>
      </a:accent2>
      <a:accent3>
        <a:srgbClr val="FFFFFF"/>
      </a:accent3>
      <a:accent4>
        <a:srgbClr val="003753"/>
      </a:accent4>
      <a:accent5>
        <a:srgbClr val="CADAEC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- Title Slide">
      <a:majorFont>
        <a:latin typeface="Trebuchet MS"/>
        <a:ea typeface="ヒラギノ角ゴ ProN W6"/>
        <a:cs typeface="ヒラギノ角ゴ ProN W6"/>
      </a:majorFont>
      <a:minorFont>
        <a:latin typeface="Trebuchet M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Default - Title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- Section Header">
  <a:themeElements>
    <a:clrScheme name="">
      <a:dk1>
        <a:srgbClr val="004263"/>
      </a:dk1>
      <a:lt1>
        <a:srgbClr val="FFFFFF"/>
      </a:lt1>
      <a:dk2>
        <a:srgbClr val="000000"/>
      </a:dk2>
      <a:lt2>
        <a:srgbClr val="000000"/>
      </a:lt2>
      <a:accent1>
        <a:srgbClr val="BBE0E3"/>
      </a:accent1>
      <a:accent2>
        <a:srgbClr val="333399"/>
      </a:accent2>
      <a:accent3>
        <a:srgbClr val="FFFFFF"/>
      </a:accent3>
      <a:accent4>
        <a:srgbClr val="003753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- Section Header">
      <a:majorFont>
        <a:latin typeface="Trebuchet MS"/>
        <a:ea typeface="ヒラギノ角ゴ ProN W6"/>
        <a:cs typeface="ヒラギノ角ゴ ProN W6"/>
      </a:majorFont>
      <a:minorFont>
        <a:latin typeface="Trebuchet M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Default - Section Head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Pages>0</Pages>
  <Words>337</Words>
  <Characters>0</Characters>
  <Application>Microsoft Office PowerPoint</Application>
  <PresentationFormat>Custom</PresentationFormat>
  <Lines>0</Lines>
  <Paragraphs>81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Default - Title Slide</vt:lpstr>
      <vt:lpstr>Default - Section Header</vt:lpstr>
      <vt:lpstr>IANA Update  </vt:lpstr>
      <vt:lpstr>Overview</vt:lpstr>
      <vt:lpstr>IANA Free Pool Status</vt:lpstr>
      <vt:lpstr>Special Addresses</vt:lpstr>
      <vt:lpstr>Throwing some back</vt:lpstr>
      <vt:lpstr>Mechanism for selecting which /8s to allocate to RIRs</vt:lpstr>
      <vt:lpstr>Introduction of reverse DNS self-management system</vt:lpstr>
      <vt:lpstr>IDN ccTLD Fast Track Launch</vt:lpstr>
      <vt:lpstr>IANA Business Excellence</vt:lpstr>
      <vt:lpstr>Timeline</vt:lpstr>
      <vt:lpstr>2009 Communication Plan</vt:lpstr>
      <vt:lpstr>More ways to keep up with us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IT</dc:creator>
  <cp:lastModifiedBy>sgordon</cp:lastModifiedBy>
  <cp:revision>3</cp:revision>
  <dcterms:modified xsi:type="dcterms:W3CDTF">2009-11-03T14:28:49Z</dcterms:modified>
</cp:coreProperties>
</file>