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2" r:id="rId3"/>
    <p:sldId id="258" r:id="rId4"/>
    <p:sldId id="259" r:id="rId5"/>
    <p:sldId id="260" r:id="rId6"/>
    <p:sldId id="261" r:id="rId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131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6" d="100"/>
          <a:sy n="66" d="100"/>
        </p:scale>
        <p:origin x="-1062" y="-5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dearborn_ppt3.wmf"/>
          <p:cNvPicPr>
            <a:picLocks noChangeAspect="1"/>
          </p:cNvPicPr>
          <p:nvPr userDrawn="1"/>
        </p:nvPicPr>
        <p:blipFill>
          <a:blip r:embed="rId2"/>
          <a:srcRect l="555" r="1312"/>
          <a:stretch>
            <a:fillRect/>
          </a:stretch>
        </p:blipFill>
        <p:spPr bwMode="auto">
          <a:xfrm>
            <a:off x="0" y="0"/>
            <a:ext cx="9144000" cy="6861175"/>
          </a:xfrm>
          <a:prstGeom prst="rect">
            <a:avLst/>
          </a:prstGeom>
          <a:noFill/>
          <a:ln w="9525">
            <a:noFill/>
            <a:miter lim="800000"/>
            <a:headEnd/>
            <a:tailEnd/>
          </a:ln>
        </p:spPr>
      </p:pic>
      <p:sp>
        <p:nvSpPr>
          <p:cNvPr id="2" name="Title 1"/>
          <p:cNvSpPr>
            <a:spLocks noGrp="1"/>
          </p:cNvSpPr>
          <p:nvPr>
            <p:ph type="ctrTitle"/>
          </p:nvPr>
        </p:nvSpPr>
        <p:spPr>
          <a:xfrm>
            <a:off x="495300" y="622300"/>
            <a:ext cx="8153400" cy="1003300"/>
          </a:xfrm>
        </p:spPr>
        <p:txBody>
          <a:bodyPr>
            <a:noAutofit/>
          </a:bodyPr>
          <a:lstStyle>
            <a:lvl1pPr algn="l">
              <a:defRPr sz="5500" b="1" i="0">
                <a:solidFill>
                  <a:schemeClr val="bg1"/>
                </a:solidFill>
                <a:latin typeface="Century Gothic"/>
                <a:cs typeface="Century Gothic"/>
              </a:defRPr>
            </a:lvl1pPr>
          </a:lstStyle>
          <a:p>
            <a:r>
              <a:rPr lang="en-US" dirty="0" smtClean="0"/>
              <a:t>Click to edit Master title</a:t>
            </a:r>
            <a:endParaRPr lang="en-US" dirty="0"/>
          </a:p>
        </p:txBody>
      </p:sp>
      <p:sp>
        <p:nvSpPr>
          <p:cNvPr id="3" name="Subtitle 2"/>
          <p:cNvSpPr>
            <a:spLocks noGrp="1"/>
          </p:cNvSpPr>
          <p:nvPr>
            <p:ph type="subTitle" idx="1"/>
          </p:nvPr>
        </p:nvSpPr>
        <p:spPr>
          <a:xfrm>
            <a:off x="495300" y="1917700"/>
            <a:ext cx="6400800" cy="698500"/>
          </a:xfrm>
        </p:spPr>
        <p:txBody>
          <a:bodyPr/>
          <a:lstStyle>
            <a:lvl1pPr marL="0" indent="0" algn="l">
              <a:buNone/>
              <a:defRPr b="1" i="1">
                <a:solidFill>
                  <a:srgbClr val="000000"/>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438"/>
            <a:ext cx="8229600" cy="1143000"/>
          </a:xfrm>
        </p:spPr>
        <p:txBody>
          <a:bodyPr/>
          <a:lstStyle>
            <a:lvl1pPr algn="l">
              <a:defRPr b="1" i="0">
                <a:latin typeface="Century Gothic"/>
                <a:cs typeface="Century Gothic"/>
              </a:defRPr>
            </a:lvl1pPr>
          </a:lstStyle>
          <a:p>
            <a:r>
              <a:rPr lang="en-US" smtClean="0"/>
              <a:t>Click to edit Master title style</a:t>
            </a:r>
            <a:endParaRPr lang="en-US"/>
          </a:p>
        </p:txBody>
      </p:sp>
      <p:sp>
        <p:nvSpPr>
          <p:cNvPr id="3" name="Content Placeholder 2"/>
          <p:cNvSpPr>
            <a:spLocks noGrp="1"/>
          </p:cNvSpPr>
          <p:nvPr>
            <p:ph idx="1"/>
          </p:nvPr>
        </p:nvSpPr>
        <p:spPr>
          <a:xfrm>
            <a:off x="457200" y="2159001"/>
            <a:ext cx="8229600" cy="4330700"/>
          </a:xfrm>
        </p:spPr>
        <p:txBody>
          <a:bodyPr/>
          <a:lstStyle>
            <a:lvl1pPr>
              <a:defRPr b="1" i="0">
                <a:latin typeface="Century Gothic"/>
                <a:cs typeface="Century Gothic"/>
              </a:defRPr>
            </a:lvl1pPr>
            <a:lvl2pPr>
              <a:defRPr b="1" i="0">
                <a:latin typeface="Century Gothic"/>
                <a:cs typeface="Century Gothic"/>
              </a:defRPr>
            </a:lvl2pPr>
            <a:lvl3pPr>
              <a:defRPr b="1" i="0">
                <a:latin typeface="Century Gothic"/>
                <a:cs typeface="Century Gothic"/>
              </a:defRPr>
            </a:lvl3pPr>
            <a:lvl4pPr>
              <a:defRPr b="1" i="0">
                <a:latin typeface="Century Gothic"/>
                <a:cs typeface="Century Gothic"/>
              </a:defRPr>
            </a:lvl4pPr>
            <a:lvl5pPr>
              <a:defRPr b="1" i="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i="0" cap="all">
                <a:latin typeface="Century Gothic"/>
                <a:cs typeface="Century Gothic"/>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lstStyle>
            <a:lvl1pPr>
              <a:defRPr b="1" i="0">
                <a:latin typeface="Century Gothic"/>
                <a:cs typeface="Century Gothic"/>
              </a:defRPr>
            </a:lvl1pPr>
          </a:lstStyle>
          <a:p>
            <a:r>
              <a:rPr lang="en-US" smtClean="0"/>
              <a:t>Click to edit Master title style</a:t>
            </a:r>
            <a:endParaRPr lang="en-US"/>
          </a:p>
        </p:txBody>
      </p:sp>
      <p:sp>
        <p:nvSpPr>
          <p:cNvPr id="3" name="Content Placeholder 2"/>
          <p:cNvSpPr>
            <a:spLocks noGrp="1"/>
          </p:cNvSpPr>
          <p:nvPr>
            <p:ph sz="half" idx="1"/>
          </p:nvPr>
        </p:nvSpPr>
        <p:spPr>
          <a:xfrm>
            <a:off x="457200" y="2171700"/>
            <a:ext cx="4038600" cy="4525963"/>
          </a:xfrm>
        </p:spPr>
        <p:txBody>
          <a:bodyPr/>
          <a:lstStyle>
            <a:lvl1pPr>
              <a:defRPr sz="2800" b="1" i="0">
                <a:latin typeface="Century Gothic"/>
                <a:cs typeface="Century Gothic"/>
              </a:defRPr>
            </a:lvl1pPr>
            <a:lvl2pPr>
              <a:defRPr sz="2400" b="1" i="0">
                <a:latin typeface="Century Gothic"/>
                <a:cs typeface="Century Gothic"/>
              </a:defRPr>
            </a:lvl2pPr>
            <a:lvl3pPr>
              <a:defRPr sz="2000" b="1" i="0">
                <a:latin typeface="Century Gothic"/>
                <a:cs typeface="Century Gothic"/>
              </a:defRPr>
            </a:lvl3pPr>
            <a:lvl4pPr>
              <a:defRPr sz="1800" b="1" i="0">
                <a:latin typeface="Century Gothic"/>
                <a:cs typeface="Century Gothic"/>
              </a:defRPr>
            </a:lvl4pPr>
            <a:lvl5pPr>
              <a:defRPr sz="1800" b="1" i="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71700"/>
            <a:ext cx="4038600" cy="4525963"/>
          </a:xfrm>
        </p:spPr>
        <p:txBody>
          <a:bodyPr/>
          <a:lstStyle>
            <a:lvl1pPr>
              <a:defRPr sz="2800" b="1" i="0">
                <a:latin typeface="Century Gothic"/>
                <a:cs typeface="Century Gothic"/>
              </a:defRPr>
            </a:lvl1pPr>
            <a:lvl2pPr>
              <a:defRPr sz="2400" b="1" i="0">
                <a:latin typeface="Century Gothic"/>
                <a:cs typeface="Century Gothic"/>
              </a:defRPr>
            </a:lvl2pPr>
            <a:lvl3pPr>
              <a:defRPr sz="2000" b="1" i="0">
                <a:latin typeface="Century Gothic"/>
                <a:cs typeface="Century Gothic"/>
              </a:defRPr>
            </a:lvl3pPr>
            <a:lvl4pPr>
              <a:defRPr sz="1800" b="1" i="0">
                <a:latin typeface="Century Gothic"/>
                <a:cs typeface="Century Gothic"/>
              </a:defRPr>
            </a:lvl4pPr>
            <a:lvl5pPr>
              <a:defRPr sz="1800" b="1" i="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lstStyle>
            <a:lvl1pPr>
              <a:defRPr b="1" i="0">
                <a:latin typeface="Century Gothic"/>
                <a:cs typeface="Century Gothic"/>
              </a:defRPr>
            </a:lvl1pPr>
          </a:lstStyle>
          <a:p>
            <a:r>
              <a:rPr lang="en-US" smtClean="0"/>
              <a:t>Click to edit Master title style</a:t>
            </a:r>
            <a:endParaRPr lang="en-US"/>
          </a:p>
        </p:txBody>
      </p:sp>
      <p:sp>
        <p:nvSpPr>
          <p:cNvPr id="3" name="Text Placeholder 2"/>
          <p:cNvSpPr>
            <a:spLocks noGrp="1"/>
          </p:cNvSpPr>
          <p:nvPr>
            <p:ph type="body" idx="1"/>
          </p:nvPr>
        </p:nvSpPr>
        <p:spPr>
          <a:xfrm>
            <a:off x="457200" y="2106613"/>
            <a:ext cx="4040188" cy="639762"/>
          </a:xfrm>
        </p:spPr>
        <p:txBody>
          <a:bodyPr anchor="b"/>
          <a:lstStyle>
            <a:lvl1pPr marL="0" indent="0">
              <a:buNone/>
              <a:defRPr sz="2400" b="1" i="0">
                <a:latin typeface="Century Gothic"/>
                <a:cs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746375"/>
            <a:ext cx="4040188" cy="3951288"/>
          </a:xfrm>
        </p:spPr>
        <p:txBody>
          <a:bodyPr/>
          <a:lstStyle>
            <a:lvl1pPr>
              <a:defRPr sz="2400" b="1" i="0">
                <a:latin typeface="Century Gothic"/>
                <a:cs typeface="Century Gothic"/>
              </a:defRPr>
            </a:lvl1pPr>
            <a:lvl2pPr>
              <a:defRPr sz="2000" b="1" i="0">
                <a:latin typeface="Century Gothic"/>
                <a:cs typeface="Century Gothic"/>
              </a:defRPr>
            </a:lvl2pPr>
            <a:lvl3pPr>
              <a:defRPr sz="1800" b="1" i="0">
                <a:latin typeface="Century Gothic"/>
                <a:cs typeface="Century Gothic"/>
              </a:defRPr>
            </a:lvl3pPr>
            <a:lvl4pPr>
              <a:defRPr sz="1600" b="1" i="0">
                <a:latin typeface="Century Gothic"/>
                <a:cs typeface="Century Gothic"/>
              </a:defRPr>
            </a:lvl4pPr>
            <a:lvl5pPr>
              <a:defRPr sz="1600" b="1" i="0">
                <a:latin typeface="Century Gothic"/>
                <a:cs typeface="Century Gothic"/>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106613"/>
            <a:ext cx="4041775" cy="639762"/>
          </a:xfrm>
        </p:spPr>
        <p:txBody>
          <a:bodyPr anchor="b"/>
          <a:lstStyle>
            <a:lvl1pPr marL="0" indent="0">
              <a:buNone/>
              <a:defRPr sz="2400" b="1" i="0">
                <a:latin typeface="Century Gothic"/>
                <a:cs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746375"/>
            <a:ext cx="4041775" cy="3951288"/>
          </a:xfrm>
        </p:spPr>
        <p:txBody>
          <a:bodyPr/>
          <a:lstStyle>
            <a:lvl1pPr>
              <a:defRPr sz="2400" b="1" i="0">
                <a:latin typeface="Century Gothic"/>
                <a:cs typeface="Century Gothic"/>
              </a:defRPr>
            </a:lvl1pPr>
            <a:lvl2pPr>
              <a:defRPr sz="2000" b="1" i="0">
                <a:latin typeface="Century Gothic"/>
                <a:cs typeface="Century Gothic"/>
              </a:defRPr>
            </a:lvl2pPr>
            <a:lvl3pPr>
              <a:defRPr sz="1800" b="1" i="0">
                <a:latin typeface="Century Gothic"/>
                <a:cs typeface="Century Gothic"/>
              </a:defRPr>
            </a:lvl3pPr>
            <a:lvl4pPr>
              <a:defRPr sz="1600" b="1" i="0">
                <a:latin typeface="Century Gothic"/>
                <a:cs typeface="Century Gothic"/>
              </a:defRPr>
            </a:lvl4pPr>
            <a:lvl5pPr>
              <a:defRPr sz="1600" b="1" i="0">
                <a:latin typeface="Century Gothic"/>
                <a:cs typeface="Century Gothic"/>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lstStyle>
            <a:lvl1pPr algn="l">
              <a:defRPr b="1" i="0">
                <a:latin typeface="Century Gothic"/>
                <a:cs typeface="Century Gothic"/>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04887"/>
            <a:ext cx="3008313" cy="1162050"/>
          </a:xfrm>
        </p:spPr>
        <p:txBody>
          <a:bodyPr anchor="b"/>
          <a:lstStyle>
            <a:lvl1pPr algn="l">
              <a:defRPr sz="2000" b="1" i="0">
                <a:latin typeface="Century Gothic"/>
                <a:cs typeface="Century Gothic"/>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004887"/>
            <a:ext cx="5111750" cy="5853113"/>
          </a:xfrm>
        </p:spPr>
        <p:txBody>
          <a:bodyPr/>
          <a:lstStyle>
            <a:lvl1pPr>
              <a:defRPr sz="3200" b="1" i="0">
                <a:latin typeface="Century Gothic"/>
                <a:cs typeface="Century Gothic"/>
              </a:defRPr>
            </a:lvl1pPr>
            <a:lvl2pPr>
              <a:defRPr sz="2800" b="1" i="0">
                <a:latin typeface="Century Gothic"/>
                <a:cs typeface="Century Gothic"/>
              </a:defRPr>
            </a:lvl2pPr>
            <a:lvl3pPr>
              <a:defRPr sz="2400" b="1" i="0">
                <a:latin typeface="Century Gothic"/>
                <a:cs typeface="Century Gothic"/>
              </a:defRPr>
            </a:lvl3pPr>
            <a:lvl4pPr>
              <a:defRPr sz="2000" b="1" i="0">
                <a:latin typeface="Century Gothic"/>
                <a:cs typeface="Century Gothic"/>
              </a:defRPr>
            </a:lvl4pPr>
            <a:lvl5pPr>
              <a:defRPr sz="2000" b="1" i="0">
                <a:latin typeface="Century Gothic"/>
                <a:cs typeface="Century Gothic"/>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16693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94300"/>
            <a:ext cx="5486400" cy="566738"/>
          </a:xfrm>
        </p:spPr>
        <p:txBody>
          <a:bodyPr anchor="b"/>
          <a:lstStyle>
            <a:lvl1pPr algn="l">
              <a:defRPr sz="2000" b="1" i="0">
                <a:latin typeface="Century Gothic"/>
                <a:cs typeface="Century Gothic"/>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1006475"/>
            <a:ext cx="5486400" cy="4114800"/>
          </a:xfrm>
        </p:spPr>
        <p:txBody>
          <a:bodyPr rtlCol="0">
            <a:normAutofit/>
          </a:bodyPr>
          <a:lstStyle>
            <a:lvl1pPr marL="0" indent="0">
              <a:buNone/>
              <a:defRPr sz="3200" b="1" i="0">
                <a:latin typeface="Century Gothic"/>
                <a:cs typeface="Century Gothic"/>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761038"/>
            <a:ext cx="5486400" cy="804862"/>
          </a:xfrm>
        </p:spPr>
        <p:txBody>
          <a:bodyPr/>
          <a:lstStyle>
            <a:lvl1pPr marL="0" indent="0">
              <a:buNone/>
              <a:defRPr sz="1400" b="1" i="0">
                <a:latin typeface="Century Gothic"/>
                <a:cs typeface="Century Gothic"/>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w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06" charset="0"/>
              </a:defRPr>
            </a:lvl1pPr>
          </a:lstStyle>
          <a:p>
            <a:fld id="{8DF3BBD3-B6C0-4C81-A8A8-5D50B3E736C5}" type="datetime1">
              <a:rPr lang="en-US"/>
              <a:pPr/>
              <a:t>11/3/2009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06"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06" charset="0"/>
              </a:defRPr>
            </a:lvl1pPr>
          </a:lstStyle>
          <a:p>
            <a:fld id="{CB4E638C-8E2F-49FC-9C5A-B7AF8680C18E}" type="slidenum">
              <a:rPr lang="en-US"/>
              <a:pPr/>
              <a:t>‹#›</a:t>
            </a:fld>
            <a:endParaRPr lang="en-US"/>
          </a:p>
        </p:txBody>
      </p:sp>
      <p:pic>
        <p:nvPicPr>
          <p:cNvPr id="1031" name="Picture 6" descr="dearborn_ppt2.wmf"/>
          <p:cNvPicPr>
            <a:picLocks noChangeAspect="1"/>
          </p:cNvPicPr>
          <p:nvPr userDrawn="1"/>
        </p:nvPicPr>
        <p:blipFill>
          <a:blip r:embed="rId11"/>
          <a:srcRect/>
          <a:stretch>
            <a:fillRect/>
          </a:stretch>
        </p:blipFill>
        <p:spPr bwMode="auto">
          <a:xfrm>
            <a:off x="0" y="-1588"/>
            <a:ext cx="9144000" cy="675957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0" fontAlgn="base" hangingPunct="0">
        <a:spcBef>
          <a:spcPct val="0"/>
        </a:spcBef>
        <a:spcAft>
          <a:spcPct val="0"/>
        </a:spcAft>
        <a:defRPr sz="4400">
          <a:solidFill>
            <a:schemeClr val="tx1"/>
          </a:solidFill>
          <a:latin typeface="Calibri" pitchFamily="-112" charset="0"/>
          <a:ea typeface="ＭＳ Ｐゴシック" pitchFamily="-106" charset="-128"/>
          <a:cs typeface="ＭＳ Ｐゴシック" pitchFamily="-106" charset="-128"/>
        </a:defRPr>
      </a:lvl2pPr>
      <a:lvl3pPr algn="ctr" defTabSz="457200" rtl="0" eaLnBrk="0" fontAlgn="base" hangingPunct="0">
        <a:spcBef>
          <a:spcPct val="0"/>
        </a:spcBef>
        <a:spcAft>
          <a:spcPct val="0"/>
        </a:spcAft>
        <a:defRPr sz="4400">
          <a:solidFill>
            <a:schemeClr val="tx1"/>
          </a:solidFill>
          <a:latin typeface="Calibri" pitchFamily="-112" charset="0"/>
          <a:ea typeface="ＭＳ Ｐゴシック" pitchFamily="-106" charset="-128"/>
          <a:cs typeface="ＭＳ Ｐゴシック" pitchFamily="-106" charset="-128"/>
        </a:defRPr>
      </a:lvl3pPr>
      <a:lvl4pPr algn="ctr" defTabSz="457200" rtl="0" eaLnBrk="0" fontAlgn="base" hangingPunct="0">
        <a:spcBef>
          <a:spcPct val="0"/>
        </a:spcBef>
        <a:spcAft>
          <a:spcPct val="0"/>
        </a:spcAft>
        <a:defRPr sz="4400">
          <a:solidFill>
            <a:schemeClr val="tx1"/>
          </a:solidFill>
          <a:latin typeface="Calibri" pitchFamily="-112" charset="0"/>
          <a:ea typeface="ＭＳ Ｐゴシック" pitchFamily="-106" charset="-128"/>
          <a:cs typeface="ＭＳ Ｐゴシック" pitchFamily="-106" charset="-128"/>
        </a:defRPr>
      </a:lvl4pPr>
      <a:lvl5pPr algn="ctr" defTabSz="457200" rtl="0" eaLnBrk="0" fontAlgn="base" hangingPunct="0">
        <a:spcBef>
          <a:spcPct val="0"/>
        </a:spcBef>
        <a:spcAft>
          <a:spcPct val="0"/>
        </a:spcAft>
        <a:defRPr sz="4400">
          <a:solidFill>
            <a:schemeClr val="tx1"/>
          </a:solidFill>
          <a:latin typeface="Calibri" pitchFamily="-112" charset="0"/>
          <a:ea typeface="ＭＳ Ｐゴシック" pitchFamily="-106" charset="-128"/>
          <a:cs typeface="ＭＳ Ｐゴシック" pitchFamily="-106" charset="-128"/>
        </a:defRPr>
      </a:lvl5pPr>
      <a:lvl6pPr marL="457200" algn="ctr" defTabSz="457200" rtl="0" fontAlgn="base">
        <a:spcBef>
          <a:spcPct val="0"/>
        </a:spcBef>
        <a:spcAft>
          <a:spcPct val="0"/>
        </a:spcAft>
        <a:defRPr sz="4400">
          <a:solidFill>
            <a:schemeClr val="tx1"/>
          </a:solidFill>
          <a:latin typeface="Calibri" pitchFamily="-112" charset="0"/>
        </a:defRPr>
      </a:lvl6pPr>
      <a:lvl7pPr marL="914400" algn="ctr" defTabSz="457200" rtl="0" fontAlgn="base">
        <a:spcBef>
          <a:spcPct val="0"/>
        </a:spcBef>
        <a:spcAft>
          <a:spcPct val="0"/>
        </a:spcAft>
        <a:defRPr sz="4400">
          <a:solidFill>
            <a:schemeClr val="tx1"/>
          </a:solidFill>
          <a:latin typeface="Calibri" pitchFamily="-112" charset="0"/>
        </a:defRPr>
      </a:lvl7pPr>
      <a:lvl8pPr marL="1371600" algn="ctr" defTabSz="457200" rtl="0" fontAlgn="base">
        <a:spcBef>
          <a:spcPct val="0"/>
        </a:spcBef>
        <a:spcAft>
          <a:spcPct val="0"/>
        </a:spcAft>
        <a:defRPr sz="4400">
          <a:solidFill>
            <a:schemeClr val="tx1"/>
          </a:solidFill>
          <a:latin typeface="Calibri" pitchFamily="-112" charset="0"/>
        </a:defRPr>
      </a:lvl8pPr>
      <a:lvl9pPr marL="1828800" algn="ctr" defTabSz="457200" rtl="0" fontAlgn="base">
        <a:spcBef>
          <a:spcPct val="0"/>
        </a:spcBef>
        <a:spcAft>
          <a:spcPct val="0"/>
        </a:spcAft>
        <a:defRPr sz="4400">
          <a:solidFill>
            <a:schemeClr val="tx1"/>
          </a:solidFill>
          <a:latin typeface="Calibri" pitchFamily="-112"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2"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2"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2"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ctrTitle"/>
          </p:nvPr>
        </p:nvSpPr>
        <p:spPr/>
        <p:txBody>
          <a:bodyPr/>
          <a:lstStyle/>
          <a:p>
            <a:pPr eaLnBrk="1" hangingPunct="1"/>
            <a:r>
              <a:rPr lang="en-US" smtClean="0">
                <a:latin typeface="Century Gothic" pitchFamily="-106" charset="0"/>
              </a:rPr>
              <a:t>Open Consultations</a:t>
            </a:r>
          </a:p>
        </p:txBody>
      </p:sp>
      <p:sp>
        <p:nvSpPr>
          <p:cNvPr id="11267" name="Subtitle 7"/>
          <p:cNvSpPr>
            <a:spLocks noGrp="1"/>
          </p:cNvSpPr>
          <p:nvPr>
            <p:ph type="subTitle" idx="1"/>
          </p:nvPr>
        </p:nvSpPr>
        <p:spPr/>
        <p:txBody>
          <a:bodyPr/>
          <a:lstStyle/>
          <a:p>
            <a:pPr eaLnBrk="1" hangingPunct="1"/>
            <a:r>
              <a:rPr lang="en-US" smtClean="0">
                <a:latin typeface="Century Gothic" pitchFamily="-106" charset="0"/>
              </a:rPr>
              <a:t>John Curran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143000"/>
            <a:ext cx="8229600" cy="1143000"/>
          </a:xfrm>
        </p:spPr>
        <p:txBody>
          <a:bodyPr/>
          <a:lstStyle/>
          <a:p>
            <a:r>
              <a:rPr lang="en-US" smtClean="0">
                <a:latin typeface="Century Gothic" pitchFamily="-106" charset="0"/>
              </a:rPr>
              <a:t>ARIN Consultation and Suggestion Process (ACSP)</a:t>
            </a:r>
          </a:p>
        </p:txBody>
      </p:sp>
      <p:sp>
        <p:nvSpPr>
          <p:cNvPr id="12291" name="Content Placeholder 2"/>
          <p:cNvSpPr>
            <a:spLocks noGrp="1"/>
          </p:cNvSpPr>
          <p:nvPr>
            <p:ph idx="1"/>
          </p:nvPr>
        </p:nvSpPr>
        <p:spPr>
          <a:xfrm>
            <a:off x="457200" y="2527300"/>
            <a:ext cx="8229600" cy="4330700"/>
          </a:xfrm>
        </p:spPr>
        <p:txBody>
          <a:bodyPr/>
          <a:lstStyle/>
          <a:p>
            <a:r>
              <a:rPr lang="en-US" sz="2800" smtClean="0">
                <a:latin typeface="Century Gothic" pitchFamily="-106" charset="0"/>
              </a:rPr>
              <a:t>Provides a formal mechanism for the community to suggest changes or additions or suspension of ARIN services or practices. </a:t>
            </a:r>
          </a:p>
          <a:p>
            <a:endParaRPr lang="en-US" sz="2800" smtClean="0">
              <a:latin typeface="Century Gothic" pitchFamily="-106" charset="0"/>
            </a:endParaRPr>
          </a:p>
          <a:p>
            <a:r>
              <a:rPr lang="en-US" sz="2800" smtClean="0">
                <a:latin typeface="Century Gothic" pitchFamily="-106" charset="0"/>
              </a:rPr>
              <a:t>When appropriate, ARIN will announce a consultation in which community feedback about ARIN services or practices is sought</a:t>
            </a:r>
          </a:p>
        </p:txBody>
      </p:sp>
      <p:sp>
        <p:nvSpPr>
          <p:cNvPr id="12292" name="TextBox 3"/>
          <p:cNvSpPr txBox="1">
            <a:spLocks noChangeArrowheads="1"/>
          </p:cNvSpPr>
          <p:nvPr/>
        </p:nvSpPr>
        <p:spPr bwMode="auto">
          <a:xfrm>
            <a:off x="914400" y="5659438"/>
            <a:ext cx="7569200" cy="460375"/>
          </a:xfrm>
          <a:prstGeom prst="rect">
            <a:avLst/>
          </a:prstGeom>
          <a:noFill/>
          <a:ln w="9525">
            <a:noFill/>
            <a:miter lim="800000"/>
            <a:headEnd/>
            <a:tailEnd/>
          </a:ln>
        </p:spPr>
        <p:txBody>
          <a:bodyPr>
            <a:spAutoFit/>
          </a:bodyPr>
          <a:lstStyle/>
          <a:p>
            <a:r>
              <a:rPr lang="en-US" sz="2400" b="1">
                <a:solidFill>
                  <a:srgbClr val="0000FF"/>
                </a:solidFill>
              </a:rPr>
              <a:t>https://www.arin.net/participate/acsp/index.html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latin typeface="Century Gothic" pitchFamily="-106" charset="0"/>
              </a:rPr>
              <a:t>3 Open Consultations</a:t>
            </a:r>
          </a:p>
        </p:txBody>
      </p:sp>
      <p:sp>
        <p:nvSpPr>
          <p:cNvPr id="13315" name="Content Placeholder 2"/>
          <p:cNvSpPr>
            <a:spLocks noGrp="1"/>
          </p:cNvSpPr>
          <p:nvPr>
            <p:ph idx="1"/>
          </p:nvPr>
        </p:nvSpPr>
        <p:spPr>
          <a:xfrm>
            <a:off x="457200" y="2159000"/>
            <a:ext cx="8229600" cy="4330700"/>
          </a:xfrm>
        </p:spPr>
        <p:txBody>
          <a:bodyPr/>
          <a:lstStyle/>
          <a:p>
            <a:pPr eaLnBrk="1" hangingPunct="1"/>
            <a:r>
              <a:rPr lang="en-US" smtClean="0">
                <a:latin typeface="Century Gothic" pitchFamily="-106" charset="0"/>
              </a:rPr>
              <a:t>Changes to ARIN resource revocation procedures</a:t>
            </a:r>
          </a:p>
          <a:p>
            <a:pPr eaLnBrk="1" hangingPunct="1"/>
            <a:r>
              <a:rPr lang="en-US" smtClean="0">
                <a:latin typeface="Century Gothic" pitchFamily="-106" charset="0"/>
              </a:rPr>
              <a:t>Changes to ARIN RSS feed</a:t>
            </a:r>
          </a:p>
          <a:p>
            <a:pPr eaLnBrk="1" hangingPunct="1"/>
            <a:r>
              <a:rPr lang="en-US" smtClean="0">
                <a:latin typeface="Century Gothic" pitchFamily="-106" charset="0"/>
              </a:rPr>
              <a:t>Retiring ARIN e-mail templates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003300"/>
            <a:ext cx="8229600" cy="1155700"/>
          </a:xfrm>
        </p:spPr>
        <p:txBody>
          <a:bodyPr/>
          <a:lstStyle/>
          <a:p>
            <a:r>
              <a:rPr lang="en-US" sz="4000" smtClean="0">
                <a:latin typeface="Century Gothic" pitchFamily="-106" charset="0"/>
              </a:rPr>
              <a:t/>
            </a:r>
            <a:br>
              <a:rPr lang="en-US" sz="4000" smtClean="0">
                <a:latin typeface="Century Gothic" pitchFamily="-106" charset="0"/>
              </a:rPr>
            </a:br>
            <a:r>
              <a:rPr lang="en-US" sz="3600" smtClean="0">
                <a:latin typeface="Century Gothic" pitchFamily="-106" charset="0"/>
              </a:rPr>
              <a:t>Changes to ARIN Resource Revocation Procedures</a:t>
            </a:r>
            <a:r>
              <a:rPr lang="en-US" smtClean="0">
                <a:latin typeface="Century Gothic" pitchFamily="-106" charset="0"/>
              </a:rPr>
              <a:t/>
            </a:r>
            <a:br>
              <a:rPr lang="en-US" smtClean="0">
                <a:latin typeface="Century Gothic" pitchFamily="-106" charset="0"/>
              </a:rPr>
            </a:br>
            <a:endParaRPr lang="en-US" smtClean="0">
              <a:latin typeface="Century Gothic" pitchFamily="-106" charset="0"/>
            </a:endParaRPr>
          </a:p>
        </p:txBody>
      </p:sp>
      <p:sp>
        <p:nvSpPr>
          <p:cNvPr id="14339" name="Content Placeholder 2"/>
          <p:cNvSpPr>
            <a:spLocks noGrp="1"/>
          </p:cNvSpPr>
          <p:nvPr>
            <p:ph idx="1"/>
          </p:nvPr>
        </p:nvSpPr>
        <p:spPr>
          <a:xfrm>
            <a:off x="457200" y="2159000"/>
            <a:ext cx="8229600" cy="4330700"/>
          </a:xfrm>
        </p:spPr>
        <p:txBody>
          <a:bodyPr/>
          <a:lstStyle/>
          <a:p>
            <a:r>
              <a:rPr lang="en-US" sz="2800" smtClean="0">
                <a:latin typeface="Century Gothic" pitchFamily="-106" charset="0"/>
              </a:rPr>
              <a:t>Consultation focuses on whether ARIN should reduce the amount of time an organization has to pay overdue fees to six months, at which point, if no payment has been made, the resources would be permanently revoked (currently allow 12 months to pay)</a:t>
            </a:r>
          </a:p>
          <a:p>
            <a:pPr>
              <a:buFont typeface="Arial" charset="0"/>
              <a:buNone/>
            </a:pPr>
            <a:endParaRPr lang="en-US" sz="2800" smtClean="0">
              <a:latin typeface="Century Gothic" pitchFamily="-106" charset="0"/>
            </a:endParaRPr>
          </a:p>
          <a:p>
            <a:pPr>
              <a:buFont typeface="Arial" charset="0"/>
              <a:buNone/>
            </a:pPr>
            <a:r>
              <a:rPr lang="en-US" sz="2000" smtClean="0">
                <a:solidFill>
                  <a:srgbClr val="0000FF"/>
                </a:solidFill>
                <a:latin typeface="Century Gothic" pitchFamily="-106" charset="0"/>
              </a:rPr>
              <a:t>https://www.arin.net/participate/acsp/community_consult10-5-2009_resource_revocation.html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990600"/>
            <a:ext cx="8229600" cy="881063"/>
          </a:xfrm>
        </p:spPr>
        <p:txBody>
          <a:bodyPr/>
          <a:lstStyle/>
          <a:p>
            <a:r>
              <a:rPr lang="en-US" smtClean="0">
                <a:latin typeface="Century Gothic" pitchFamily="-106" charset="0"/>
              </a:rPr>
              <a:t/>
            </a:r>
            <a:br>
              <a:rPr lang="en-US" smtClean="0">
                <a:latin typeface="Century Gothic" pitchFamily="-106" charset="0"/>
              </a:rPr>
            </a:br>
            <a:r>
              <a:rPr lang="en-US" smtClean="0">
                <a:latin typeface="Century Gothic" pitchFamily="-106" charset="0"/>
              </a:rPr>
              <a:t>Changes to ARIN RSS feed</a:t>
            </a:r>
            <a:br>
              <a:rPr lang="en-US" smtClean="0">
                <a:latin typeface="Century Gothic" pitchFamily="-106" charset="0"/>
              </a:rPr>
            </a:br>
            <a:endParaRPr lang="en-US" smtClean="0">
              <a:latin typeface="Century Gothic" pitchFamily="-106" charset="0"/>
            </a:endParaRPr>
          </a:p>
        </p:txBody>
      </p:sp>
      <p:sp>
        <p:nvSpPr>
          <p:cNvPr id="15363" name="Content Placeholder 2"/>
          <p:cNvSpPr>
            <a:spLocks noGrp="1"/>
          </p:cNvSpPr>
          <p:nvPr>
            <p:ph idx="1"/>
          </p:nvPr>
        </p:nvSpPr>
        <p:spPr>
          <a:xfrm>
            <a:off x="457200" y="1871663"/>
            <a:ext cx="8229600" cy="4732337"/>
          </a:xfrm>
        </p:spPr>
        <p:txBody>
          <a:bodyPr/>
          <a:lstStyle/>
          <a:p>
            <a:r>
              <a:rPr lang="en-US" smtClean="0">
                <a:latin typeface="Century Gothic" pitchFamily="-106" charset="0"/>
              </a:rPr>
              <a:t>Consultation focuses on :</a:t>
            </a:r>
          </a:p>
          <a:p>
            <a:pPr lvl="1"/>
            <a:r>
              <a:rPr lang="en-US" smtClean="0">
                <a:latin typeface="Century Gothic" pitchFamily="-106" charset="0"/>
                <a:ea typeface="ＭＳ Ｐゴシック" pitchFamily="-106" charset="-128"/>
              </a:rPr>
              <a:t>Whether ARIN should add the daily recovered address space to the RSS feed</a:t>
            </a:r>
          </a:p>
          <a:p>
            <a:pPr lvl="1"/>
            <a:r>
              <a:rPr lang="en-US" smtClean="0">
                <a:latin typeface="Century Gothic" pitchFamily="-106" charset="0"/>
                <a:ea typeface="ＭＳ Ｐゴシック" pitchFamily="-106" charset="-128"/>
              </a:rPr>
              <a:t>Whether ARIN should enhance the current RSS feed format and associated report by making it available in an XML format.  </a:t>
            </a:r>
          </a:p>
          <a:p>
            <a:pPr lvl="1">
              <a:buFont typeface="Arial" charset="0"/>
              <a:buNone/>
            </a:pPr>
            <a:endParaRPr lang="en-US" smtClean="0">
              <a:latin typeface="Century Gothic" pitchFamily="-106" charset="0"/>
              <a:ea typeface="ＭＳ Ｐゴシック" pitchFamily="-106" charset="-128"/>
            </a:endParaRPr>
          </a:p>
          <a:p>
            <a:pPr>
              <a:buFont typeface="Arial" charset="0"/>
              <a:buNone/>
            </a:pPr>
            <a:r>
              <a:rPr lang="en-US" sz="2000" smtClean="0">
                <a:solidFill>
                  <a:srgbClr val="0000FF"/>
                </a:solidFill>
                <a:latin typeface="Century Gothic" pitchFamily="-106" charset="0"/>
              </a:rPr>
              <a:t>https://www.arin.net/participate/acsp/community_consult/10-6-2009_rss_feed.html</a:t>
            </a:r>
          </a:p>
          <a:p>
            <a:pPr lvl="1"/>
            <a:endParaRPr lang="en-US" smtClean="0">
              <a:latin typeface="Century Gothic" pitchFamily="-106" charset="0"/>
              <a:ea typeface="ＭＳ Ｐゴシック" pitchFamily="-106" charset="-128"/>
            </a:endParaRPr>
          </a:p>
          <a:p>
            <a:endParaRPr lang="en-US" sz="2800" smtClean="0">
              <a:latin typeface="Century Gothic" pitchFamily="-10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4000" smtClean="0">
                <a:latin typeface="Century Gothic" pitchFamily="-106" charset="0"/>
              </a:rPr>
              <a:t>Retiring ARIN E-mail Templates</a:t>
            </a:r>
          </a:p>
        </p:txBody>
      </p:sp>
      <p:sp>
        <p:nvSpPr>
          <p:cNvPr id="16387" name="Content Placeholder 2"/>
          <p:cNvSpPr>
            <a:spLocks noGrp="1"/>
          </p:cNvSpPr>
          <p:nvPr>
            <p:ph idx="1"/>
          </p:nvPr>
        </p:nvSpPr>
        <p:spPr>
          <a:xfrm>
            <a:off x="457200" y="2159000"/>
            <a:ext cx="8229600" cy="3922713"/>
          </a:xfrm>
        </p:spPr>
        <p:txBody>
          <a:bodyPr/>
          <a:lstStyle/>
          <a:p>
            <a:r>
              <a:rPr lang="en-US" smtClean="0">
                <a:latin typeface="Century Gothic" pitchFamily="-106" charset="0"/>
              </a:rPr>
              <a:t>Consultation focuses on when and if ARIN should retire e-mail templates as duplicate functionality is made available through ARIN Online.</a:t>
            </a:r>
          </a:p>
          <a:p>
            <a:endParaRPr lang="en-US" smtClean="0">
              <a:latin typeface="Century Gothic" pitchFamily="-106" charset="0"/>
            </a:endParaRPr>
          </a:p>
          <a:p>
            <a:pPr>
              <a:buFont typeface="Arial" charset="0"/>
              <a:buNone/>
            </a:pPr>
            <a:r>
              <a:rPr lang="en-US" sz="2800" smtClean="0">
                <a:solidFill>
                  <a:srgbClr val="0000FF"/>
                </a:solidFill>
                <a:latin typeface="Century Gothic" pitchFamily="-106" charset="0"/>
              </a:rPr>
              <a:t>https://www.arin.net/participate/acsp/community_consult/10-6-2009_rss_feed.html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151</TotalTime>
  <Words>188</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Open Consultations</vt:lpstr>
      <vt:lpstr>ARIN Consultation and Suggestion Process (ACSP)</vt:lpstr>
      <vt:lpstr>3 Open Consultations</vt:lpstr>
      <vt:lpstr> Changes to ARIN Resource Revocation Procedures </vt:lpstr>
      <vt:lpstr> Changes to ARIN RSS feed </vt:lpstr>
      <vt:lpstr>Retiring ARIN E-mail Templates</vt:lpstr>
    </vt:vector>
  </TitlesOfParts>
  <Company>ARIN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Lawson Parker</dc:creator>
  <cp:lastModifiedBy>sgordon</cp:lastModifiedBy>
  <cp:revision>18</cp:revision>
  <dcterms:created xsi:type="dcterms:W3CDTF">2009-10-22T14:04:00Z</dcterms:created>
  <dcterms:modified xsi:type="dcterms:W3CDTF">2009-11-03T14:52:58Z</dcterms:modified>
</cp:coreProperties>
</file>