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sldIdLst>
    <p:sldId id="256" r:id="rId2"/>
    <p:sldId id="257" r:id="rId3"/>
    <p:sldId id="264" r:id="rId4"/>
    <p:sldId id="259" r:id="rId5"/>
    <p:sldId id="263" r:id="rId6"/>
    <p:sldId id="265" r:id="rId7"/>
    <p:sldId id="260" r:id="rId8"/>
    <p:sldId id="261" r:id="rId9"/>
    <p:sldId id="267" r:id="rId10"/>
    <p:sldId id="268" r:id="rId11"/>
    <p:sldId id="26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5" d="100"/>
          <a:sy n="85" d="100"/>
        </p:scale>
        <p:origin x="-4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7637-1707-7147-BBB1-F25E33B0CC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A7637-1707-7147-BBB1-F25E33B0CCC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F8B44-9240-CA4C-9FDF-4C7BF21DF6BC}" type="datetimeFigureOut">
              <a:rPr lang="en-US" smtClean="0"/>
              <a:pPr/>
              <a:t>11/3/2009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24D5D-F9BE-024A-9A34-576C4F870A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/>
              <a:t>2009-8 Equitable </a:t>
            </a:r>
            <a:br>
              <a:rPr lang="en-US" sz="6600" b="1" dirty="0" smtClean="0"/>
            </a:br>
            <a:r>
              <a:rPr lang="en-US" sz="6600" b="1" dirty="0" smtClean="0"/>
              <a:t>IPv4 Run-Out 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r>
              <a:rPr lang="en-US" sz="2800" i="0" dirty="0" smtClean="0">
                <a:solidFill>
                  <a:schemeClr val="tx1"/>
                </a:solidFill>
              </a:rPr>
              <a:t>Shepherds</a:t>
            </a:r>
            <a:r>
              <a:rPr lang="en-US" sz="2800" dirty="0" smtClean="0">
                <a:solidFill>
                  <a:schemeClr val="tx1"/>
                </a:solidFill>
              </a:rPr>
              <a:t>: David Farmer &amp; Leo Bicknell</a:t>
            </a:r>
            <a:endParaRPr lang="en-US" sz="2800" i="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Trigger Adjustment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Looking at the run-out projections it seems like we can trigger later than we were originally thinking</a:t>
            </a:r>
          </a:p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Possible change the first half to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IANA Pool down to 10 unallocated /8s, </a:t>
            </a:r>
            <a:b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reduced to 6 month supply</a:t>
            </a:r>
          </a:p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Not dropping to a three month supply until ARIN gets its last /8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Editorial Note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NRPM 4.2.4.4 is currently titled</a:t>
            </a:r>
          </a:p>
          <a:p>
            <a:pPr lvl="1">
              <a:buNone/>
            </a:pP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4.2.4.4 Twelve months </a:t>
            </a:r>
          </a:p>
          <a:p>
            <a:pPr lvl="1"/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Staff recommended a new title, which is included in this Draft Policy</a:t>
            </a:r>
          </a:p>
          <a:p>
            <a:pPr lvl="1">
              <a:buNone/>
            </a:pP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4.2.4.4 Subscriber Members After One Year </a:t>
            </a:r>
          </a:p>
          <a:p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NRPM 4.2.4.3 is currently titled</a:t>
            </a:r>
          </a:p>
          <a:p>
            <a:pPr lvl="1">
              <a:buNone/>
            </a:pP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4.2.4.3 Three months </a:t>
            </a:r>
          </a:p>
          <a:p>
            <a:pPr lvl="1"/>
            <a:r>
              <a:rPr lang="en-US" sz="2400" b="1" dirty="0" smtClean="0">
                <a:latin typeface="Century Gothic" charset="0"/>
                <a:ea typeface="Century Gothic" charset="0"/>
                <a:cs typeface="Century Gothic" charset="0"/>
              </a:rPr>
              <a:t>For consistency and clarity we recommend the AC also change</a:t>
            </a:r>
          </a:p>
          <a:p>
            <a:pPr lvl="1">
              <a:buNone/>
            </a:pPr>
            <a:r>
              <a:rPr lang="en-US" sz="2400" dirty="0" smtClean="0">
                <a:latin typeface="Century Gothic" charset="0"/>
                <a:ea typeface="Century Gothic" charset="0"/>
                <a:cs typeface="Century Gothic" charset="0"/>
              </a:rPr>
              <a:t>4.2.4.3 Subscriber Members Less Than One Year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US" sz="30000" b="1" dirty="0" smtClean="0"/>
              <a:t>?</a:t>
            </a:r>
            <a:endParaRPr lang="en-US" sz="30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Ensure an Equitable Distribution of the remaining IPv4 resources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Ensure multiple organizations have an opportunity to receive IPv4 resources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 the disparity of IPv4 resource availability between competitive entities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Demonstrate Due Diligence when ARIN is called to task by;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Courts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Politicians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Press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Public in General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 the chance that IPv4 run-out leads to;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Instability of the Internet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An artificial competitive advantage</a:t>
            </a:r>
          </a:p>
          <a:p>
            <a:endParaRPr lang="en-US" b="1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Avoid a Friday Night Massacre of the ARIN Free Pool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Someone cleans out ARIN with a LARGE request late on a Friday afternoon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Everyone gets a BIG surprise on Monday morning </a:t>
            </a:r>
          </a:p>
          <a:p>
            <a:endParaRPr lang="en-US" b="1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The Goals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spc="-300" baseline="30000" dirty="0" smtClean="0"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NOT!</a:t>
            </a:r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 intended to extend the life of IPv4 resources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If ARIN has a large amount of IPv4 resources, you can still get a large amount of IPv4 resources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Statements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First half</a:t>
            </a:r>
          </a:p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Reduces the length of supply that can be requested from 12 months, as the IANA Pool decreases;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IANA Pool down to 20 unallocated /8s, </a:t>
            </a:r>
            <a:b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reduced to 6 month supply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IANA Pool down to 10 unallocated /8s, </a:t>
            </a:r>
            <a:b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reduced to 3 month supply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Policy Statements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Second half</a:t>
            </a:r>
          </a:p>
          <a:p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Creates a Maximum Allocation when ARIN receives its last /8 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Maximum Allocation of quarter (¼) of the available ARIN Free Pool</a:t>
            </a:r>
          </a:p>
          <a:p>
            <a:pPr lvl="1"/>
            <a:r>
              <a:rPr lang="en-US" b="1" dirty="0" smtClean="0">
                <a:latin typeface="Century Gothic" charset="0"/>
                <a:ea typeface="Century Gothic" charset="0"/>
                <a:cs typeface="Century Gothic" charset="0"/>
              </a:rPr>
              <a:t>One (1) Maximum Allocation every three (3) months per OrgID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In the second half the Maximum Allocation Size will decrease over time, accelerating toward the end</a:t>
            </a:r>
          </a:p>
          <a:p>
            <a:r>
              <a:rPr lang="en-US" b="1" dirty="0" smtClean="0"/>
              <a:t>The current text may have the trigger to soon</a:t>
            </a:r>
          </a:p>
          <a:p>
            <a:r>
              <a:rPr lang="en-US" b="1" dirty="0" smtClean="0"/>
              <a:t>Will cause some additional </a:t>
            </a:r>
            <a:r>
              <a:rPr lang="en-US" b="1" dirty="0" err="1" smtClean="0"/>
              <a:t>deaggregation</a:t>
            </a:r>
            <a:endParaRPr lang="en-US" b="1" dirty="0" smtClean="0"/>
          </a:p>
          <a:p>
            <a:r>
              <a:rPr lang="en-US" b="1" dirty="0" smtClean="0"/>
              <a:t>May cause some additional work for larger resource consumers, and ARIN, they have to come back more often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362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2009-8 Equitable  IPv4 Run-Out </vt:lpstr>
      <vt:lpstr>The Goals</vt:lpstr>
      <vt:lpstr>The Goals</vt:lpstr>
      <vt:lpstr>The Goals</vt:lpstr>
      <vt:lpstr>The Goals</vt:lpstr>
      <vt:lpstr>The Goals</vt:lpstr>
      <vt:lpstr>Policy Statements</vt:lpstr>
      <vt:lpstr>Policy Statements</vt:lpstr>
      <vt:lpstr>Cons</vt:lpstr>
      <vt:lpstr>Trigger Adjustment </vt:lpstr>
      <vt:lpstr>Editorial Note</vt:lpstr>
      <vt:lpstr>Questions</vt:lpstr>
    </vt:vector>
  </TitlesOfParts>
  <Company>U of MN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Equitable IPv4 Run-Out </dc:title>
  <dc:creator>oitadmin</dc:creator>
  <cp:lastModifiedBy>sgordon</cp:lastModifiedBy>
  <cp:revision>6</cp:revision>
  <dcterms:created xsi:type="dcterms:W3CDTF">2009-10-22T15:11:46Z</dcterms:created>
  <dcterms:modified xsi:type="dcterms:W3CDTF">2009-11-03T14:50:43Z</dcterms:modified>
</cp:coreProperties>
</file>