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19"/>
  </p:notesMasterIdLst>
  <p:handoutMasterIdLst>
    <p:handoutMasterId r:id="rId20"/>
  </p:handoutMasterIdLst>
  <p:sldIdLst>
    <p:sldId id="279" r:id="rId2"/>
    <p:sldId id="326" r:id="rId3"/>
    <p:sldId id="322" r:id="rId4"/>
    <p:sldId id="323" r:id="rId5"/>
    <p:sldId id="299" r:id="rId6"/>
    <p:sldId id="315" r:id="rId7"/>
    <p:sldId id="313" r:id="rId8"/>
    <p:sldId id="327" r:id="rId9"/>
    <p:sldId id="328" r:id="rId10"/>
    <p:sldId id="329" r:id="rId11"/>
    <p:sldId id="321" r:id="rId12"/>
    <p:sldId id="284" r:id="rId13"/>
    <p:sldId id="319" r:id="rId14"/>
    <p:sldId id="310" r:id="rId15"/>
    <p:sldId id="298" r:id="rId16"/>
    <p:sldId id="330" r:id="rId17"/>
    <p:sldId id="287" r:id="rId18"/>
  </p:sldIdLst>
  <p:sldSz cx="9906000" cy="6858000" type="A4"/>
  <p:notesSz cx="7315200" cy="9601200"/>
  <p:defaultTextStyle>
    <a:defPPr>
      <a:defRPr lang="en-US"/>
    </a:defPPr>
    <a:lvl1pPr algn="ctr" rtl="0" fontAlgn="base">
      <a:spcBef>
        <a:spcPct val="0"/>
      </a:spcBef>
      <a:spcAft>
        <a:spcPct val="0"/>
      </a:spcAft>
      <a:defRPr sz="2400" b="1" kern="1200">
        <a:solidFill>
          <a:srgbClr val="000000"/>
        </a:solidFill>
        <a:latin typeface="Times New Roman" pitchFamily="-107" charset="0"/>
        <a:ea typeface="ＭＳ Ｐゴシック" pitchFamily="-107" charset="-128"/>
        <a:cs typeface="+mn-cs"/>
      </a:defRPr>
    </a:lvl1pPr>
    <a:lvl2pPr marL="457200" algn="ctr" rtl="0" fontAlgn="base">
      <a:spcBef>
        <a:spcPct val="0"/>
      </a:spcBef>
      <a:spcAft>
        <a:spcPct val="0"/>
      </a:spcAft>
      <a:defRPr sz="2400" b="1" kern="1200">
        <a:solidFill>
          <a:srgbClr val="000000"/>
        </a:solidFill>
        <a:latin typeface="Times New Roman" pitchFamily="-107" charset="0"/>
        <a:ea typeface="ＭＳ Ｐゴシック" pitchFamily="-107" charset="-128"/>
        <a:cs typeface="+mn-cs"/>
      </a:defRPr>
    </a:lvl2pPr>
    <a:lvl3pPr marL="914400" algn="ctr" rtl="0" fontAlgn="base">
      <a:spcBef>
        <a:spcPct val="0"/>
      </a:spcBef>
      <a:spcAft>
        <a:spcPct val="0"/>
      </a:spcAft>
      <a:defRPr sz="2400" b="1" kern="1200">
        <a:solidFill>
          <a:srgbClr val="000000"/>
        </a:solidFill>
        <a:latin typeface="Times New Roman" pitchFamily="-107" charset="0"/>
        <a:ea typeface="ＭＳ Ｐゴシック" pitchFamily="-107" charset="-128"/>
        <a:cs typeface="+mn-cs"/>
      </a:defRPr>
    </a:lvl3pPr>
    <a:lvl4pPr marL="1371600" algn="ctr" rtl="0" fontAlgn="base">
      <a:spcBef>
        <a:spcPct val="0"/>
      </a:spcBef>
      <a:spcAft>
        <a:spcPct val="0"/>
      </a:spcAft>
      <a:defRPr sz="2400" b="1" kern="1200">
        <a:solidFill>
          <a:srgbClr val="000000"/>
        </a:solidFill>
        <a:latin typeface="Times New Roman" pitchFamily="-107" charset="0"/>
        <a:ea typeface="ＭＳ Ｐゴシック" pitchFamily="-107" charset="-128"/>
        <a:cs typeface="+mn-cs"/>
      </a:defRPr>
    </a:lvl4pPr>
    <a:lvl5pPr marL="1828800" algn="ctr" rtl="0" fontAlgn="base">
      <a:spcBef>
        <a:spcPct val="0"/>
      </a:spcBef>
      <a:spcAft>
        <a:spcPct val="0"/>
      </a:spcAft>
      <a:defRPr sz="2400" b="1" kern="1200">
        <a:solidFill>
          <a:srgbClr val="000000"/>
        </a:solidFill>
        <a:latin typeface="Times New Roman" pitchFamily="-107" charset="0"/>
        <a:ea typeface="ＭＳ Ｐゴシック" pitchFamily="-107" charset="-128"/>
        <a:cs typeface="+mn-cs"/>
      </a:defRPr>
    </a:lvl5pPr>
    <a:lvl6pPr marL="2286000" algn="l" defTabSz="914400" rtl="0" eaLnBrk="1" latinLnBrk="0" hangingPunct="1">
      <a:defRPr sz="2400" b="1" kern="1200">
        <a:solidFill>
          <a:srgbClr val="000000"/>
        </a:solidFill>
        <a:latin typeface="Times New Roman" pitchFamily="-107" charset="0"/>
        <a:ea typeface="ＭＳ Ｐゴシック" pitchFamily="-107" charset="-128"/>
        <a:cs typeface="+mn-cs"/>
      </a:defRPr>
    </a:lvl6pPr>
    <a:lvl7pPr marL="2743200" algn="l" defTabSz="914400" rtl="0" eaLnBrk="1" latinLnBrk="0" hangingPunct="1">
      <a:defRPr sz="2400" b="1" kern="1200">
        <a:solidFill>
          <a:srgbClr val="000000"/>
        </a:solidFill>
        <a:latin typeface="Times New Roman" pitchFamily="-107" charset="0"/>
        <a:ea typeface="ＭＳ Ｐゴシック" pitchFamily="-107" charset="-128"/>
        <a:cs typeface="+mn-cs"/>
      </a:defRPr>
    </a:lvl7pPr>
    <a:lvl8pPr marL="3200400" algn="l" defTabSz="914400" rtl="0" eaLnBrk="1" latinLnBrk="0" hangingPunct="1">
      <a:defRPr sz="2400" b="1" kern="1200">
        <a:solidFill>
          <a:srgbClr val="000000"/>
        </a:solidFill>
        <a:latin typeface="Times New Roman" pitchFamily="-107" charset="0"/>
        <a:ea typeface="ＭＳ Ｐゴシック" pitchFamily="-107" charset="-128"/>
        <a:cs typeface="+mn-cs"/>
      </a:defRPr>
    </a:lvl8pPr>
    <a:lvl9pPr marL="3657600" algn="l" defTabSz="914400" rtl="0" eaLnBrk="1" latinLnBrk="0" hangingPunct="1">
      <a:defRPr sz="2400" b="1" kern="1200">
        <a:solidFill>
          <a:srgbClr val="000000"/>
        </a:solidFill>
        <a:latin typeface="Times New Roman" pitchFamily="-107" charset="0"/>
        <a:ea typeface="ＭＳ Ｐゴシック" pitchFamily="-107" charset="-128"/>
        <a:cs typeface="+mn-cs"/>
      </a:defRPr>
    </a:lvl9pPr>
  </p:defaultTextStyle>
  <p:modifyVerifier cryptProviderType="rsaFull" cryptAlgorithmClass="hash" cryptAlgorithmType="typeAny" cryptAlgorithmSid="4" spinCount="50000" saltData="XZM27nWha7MQCuN6+JR00Q" hashData="GJ04WJIXV8MCUWs0w3xbjHXZGs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5986C2"/>
    <a:srgbClr val="4F81C0"/>
    <a:srgbClr val="0757A5"/>
    <a:srgbClr val="CCECFF"/>
    <a:srgbClr val="81AAD9"/>
    <a:srgbClr val="00007F"/>
    <a:srgbClr val="000077"/>
    <a:srgbClr val="CC634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0" d="100"/>
          <a:sy n="100" d="100"/>
        </p:scale>
        <p:origin x="-462" y="174"/>
      </p:cViewPr>
      <p:guideLst>
        <p:guide orient="horz" pos="2160"/>
        <p:guide pos="3120"/>
      </p:guideLst>
    </p:cSldViewPr>
  </p:slideViewPr>
  <p:outlineViewPr>
    <p:cViewPr>
      <p:scale>
        <a:sx n="33" d="100"/>
        <a:sy n="33" d="100"/>
      </p:scale>
      <p:origin x="0" y="15512"/>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l" eaLnBrk="0" hangingPunct="0">
              <a:defRPr sz="1100" b="0">
                <a:solidFill>
                  <a:srgbClr val="00007F"/>
                </a:solidFill>
                <a:latin typeface="Arial" charset="0"/>
              </a:defRPr>
            </a:lvl1pPr>
          </a:lstStyle>
          <a:p>
            <a:endParaRPr lang="en-GB"/>
          </a:p>
        </p:txBody>
      </p:sp>
      <p:sp>
        <p:nvSpPr>
          <p:cNvPr id="15363" name="Rectangle 3"/>
          <p:cNvSpPr>
            <a:spLocks noGrp="1" noChangeArrowheads="1"/>
          </p:cNvSpPr>
          <p:nvPr>
            <p:ph type="dt" sz="quarter" idx="1"/>
          </p:nvPr>
        </p:nvSpPr>
        <p:spPr bwMode="auto">
          <a:xfrm>
            <a:off x="4145280" y="0"/>
            <a:ext cx="3169920" cy="480060"/>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r" eaLnBrk="0" hangingPunct="0">
              <a:defRPr sz="1100" b="0">
                <a:solidFill>
                  <a:srgbClr val="00007F"/>
                </a:solidFill>
                <a:latin typeface="Arial" charset="0"/>
              </a:defRPr>
            </a:lvl1pPr>
          </a:lstStyle>
          <a:p>
            <a:endParaRPr lang="en-US"/>
          </a:p>
        </p:txBody>
      </p:sp>
      <p:sp>
        <p:nvSpPr>
          <p:cNvPr id="15364" name="Rectangle 4"/>
          <p:cNvSpPr>
            <a:spLocks noGrp="1" noChangeArrowheads="1"/>
          </p:cNvSpPr>
          <p:nvPr>
            <p:ph type="ftr" sz="quarter" idx="2"/>
          </p:nvPr>
        </p:nvSpPr>
        <p:spPr bwMode="auto">
          <a:xfrm>
            <a:off x="0" y="9121140"/>
            <a:ext cx="3169920" cy="480060"/>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l" eaLnBrk="0" hangingPunct="0">
              <a:defRPr sz="1100" b="0">
                <a:solidFill>
                  <a:srgbClr val="00007F"/>
                </a:solidFill>
                <a:latin typeface="Arial" charset="0"/>
              </a:defRPr>
            </a:lvl1pPr>
          </a:lstStyle>
          <a:p>
            <a:endParaRPr lang="en-GB"/>
          </a:p>
        </p:txBody>
      </p:sp>
      <p:sp>
        <p:nvSpPr>
          <p:cNvPr id="15365" name="Rectangle 5"/>
          <p:cNvSpPr>
            <a:spLocks noGrp="1" noChangeArrowheads="1"/>
          </p:cNvSpPr>
          <p:nvPr>
            <p:ph type="sldNum" sz="quarter" idx="3"/>
          </p:nvPr>
        </p:nvSpPr>
        <p:spPr bwMode="auto">
          <a:xfrm>
            <a:off x="4145280" y="9121140"/>
            <a:ext cx="3169920" cy="480060"/>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eaLnBrk="0" hangingPunct="0">
              <a:defRPr sz="1300" b="0">
                <a:solidFill>
                  <a:srgbClr val="00007F"/>
                </a:solidFill>
              </a:defRPr>
            </a:lvl1pPr>
          </a:lstStyle>
          <a:p>
            <a:fld id="{C4355611-3C14-4ABF-AAE3-656FF8F900BC}"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l" eaLnBrk="0" hangingPunct="0">
              <a:defRPr sz="1100" b="0">
                <a:solidFill>
                  <a:srgbClr val="00007F"/>
                </a:solidFill>
                <a:latin typeface="Arial" charset="0"/>
              </a:defRPr>
            </a:lvl1pPr>
          </a:lstStyle>
          <a:p>
            <a:endParaRPr lang="en-US"/>
          </a:p>
        </p:txBody>
      </p:sp>
      <p:sp>
        <p:nvSpPr>
          <p:cNvPr id="17411" name="Rectangle 3"/>
          <p:cNvSpPr>
            <a:spLocks noGrp="1" noChangeArrowheads="1"/>
          </p:cNvSpPr>
          <p:nvPr>
            <p:ph type="dt" idx="1"/>
          </p:nvPr>
        </p:nvSpPr>
        <p:spPr bwMode="auto">
          <a:xfrm>
            <a:off x="4145280" y="0"/>
            <a:ext cx="3169920" cy="480060"/>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r" eaLnBrk="0" hangingPunct="0">
              <a:defRPr sz="1100" b="0">
                <a:solidFill>
                  <a:srgbClr val="00007F"/>
                </a:solidFill>
                <a:latin typeface="Arial" charset="0"/>
              </a:defRPr>
            </a:lvl1pPr>
          </a:lstStyle>
          <a:p>
            <a:endParaRPr lang="en-US"/>
          </a:p>
        </p:txBody>
      </p:sp>
      <p:sp>
        <p:nvSpPr>
          <p:cNvPr id="14340" name="Rectangle 4"/>
          <p:cNvSpPr>
            <a:spLocks noChangeArrowheads="1" noTextEdit="1"/>
          </p:cNvSpPr>
          <p:nvPr>
            <p:ph type="sldImg" idx="2"/>
          </p:nvPr>
        </p:nvSpPr>
        <p:spPr bwMode="auto">
          <a:xfrm>
            <a:off x="1057275" y="720725"/>
            <a:ext cx="5200650" cy="36004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75360" y="4560570"/>
            <a:ext cx="5364480" cy="4320540"/>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9121140"/>
            <a:ext cx="3169920" cy="480060"/>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l" eaLnBrk="0" hangingPunct="0">
              <a:defRPr sz="1100" b="0">
                <a:solidFill>
                  <a:srgbClr val="00007F"/>
                </a:solidFill>
                <a:latin typeface="Arial" charset="0"/>
              </a:defRPr>
            </a:lvl1pPr>
          </a:lstStyle>
          <a:p>
            <a:endParaRPr lang="en-US"/>
          </a:p>
        </p:txBody>
      </p:sp>
      <p:sp>
        <p:nvSpPr>
          <p:cNvPr id="17415" name="Rectangle 7"/>
          <p:cNvSpPr>
            <a:spLocks noGrp="1" noChangeArrowheads="1"/>
          </p:cNvSpPr>
          <p:nvPr>
            <p:ph type="sldNum" sz="quarter" idx="5"/>
          </p:nvPr>
        </p:nvSpPr>
        <p:spPr bwMode="auto">
          <a:xfrm>
            <a:off x="4145280" y="9121140"/>
            <a:ext cx="3169920" cy="480060"/>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eaLnBrk="0" hangingPunct="0">
              <a:defRPr sz="1100" b="0">
                <a:solidFill>
                  <a:srgbClr val="00007F"/>
                </a:solidFill>
                <a:latin typeface="Arial" charset="0"/>
              </a:defRPr>
            </a:lvl1pPr>
          </a:lstStyle>
          <a:p>
            <a:fld id="{D70E6B7C-C2C8-4CE1-9885-9B5E227D75DF}"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rgbClr val="00007F"/>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kumimoji="1" sz="1000" kern="1200">
        <a:solidFill>
          <a:srgbClr val="00007F"/>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kumimoji="1" sz="1000" kern="1200">
        <a:solidFill>
          <a:srgbClr val="00007F"/>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kumimoji="1" sz="1000" kern="1200">
        <a:solidFill>
          <a:srgbClr val="00007F"/>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kumimoji="1" sz="1000" kern="1200">
        <a:solidFill>
          <a:srgbClr val="00007F"/>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01C3624-BF70-47E8-8A4E-EA62960BE7E6}" type="slidenum">
              <a:rPr lang="en-US"/>
              <a:pPr/>
              <a:t>1</a:t>
            </a:fld>
            <a:endParaRPr lang="en-US"/>
          </a:p>
        </p:txBody>
      </p:sp>
      <p:sp>
        <p:nvSpPr>
          <p:cNvPr id="16387" name="Rectangle 2"/>
          <p:cNvSpPr>
            <a:spLocks noChangeArrowheads="1" noTextEdit="1"/>
          </p:cNvSpPr>
          <p:nvPr>
            <p:ph type="sldImg"/>
          </p:nvPr>
        </p:nvSpPr>
        <p:spPr>
          <a:xfrm>
            <a:off x="1068388" y="727075"/>
            <a:ext cx="5180012" cy="3586163"/>
          </a:xfrm>
          <a:ln/>
        </p:spPr>
      </p:sp>
      <p:sp>
        <p:nvSpPr>
          <p:cNvPr id="16388" name="Rectangle 3"/>
          <p:cNvSpPr>
            <a:spLocks noGrp="1" noChangeArrowheads="1"/>
          </p:cNvSpPr>
          <p:nvPr>
            <p:ph type="body" idx="1"/>
          </p:nvPr>
        </p:nvSpPr>
        <p:spPr>
          <a:xfrm>
            <a:off x="975360" y="4560570"/>
            <a:ext cx="5364480" cy="4318874"/>
          </a:xfrm>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B8C8B5F-D33A-49AB-ACFF-535AF1D0CD4C}" type="slidenum">
              <a:rPr lang="en-US"/>
              <a:pPr/>
              <a:t>11</a:t>
            </a:fld>
            <a:endParaRPr lang="en-US"/>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852F62A-E660-4BE1-98A0-1E38D062D882}" type="slidenum">
              <a:rPr lang="en-US"/>
              <a:pPr/>
              <a:t>12</a:t>
            </a:fld>
            <a:endParaRPr lang="en-US"/>
          </a:p>
        </p:txBody>
      </p:sp>
      <p:sp>
        <p:nvSpPr>
          <p:cNvPr id="37891" name="Rectangle 2"/>
          <p:cNvSpPr>
            <a:spLocks noChangeArrowheads="1" noTextEdit="1"/>
          </p:cNvSpPr>
          <p:nvPr>
            <p:ph type="sldImg"/>
          </p:nvPr>
        </p:nvSpPr>
        <p:spPr>
          <a:xfrm>
            <a:off x="1068388" y="727075"/>
            <a:ext cx="5180012" cy="3586163"/>
          </a:xfrm>
          <a:ln/>
        </p:spPr>
      </p:sp>
      <p:sp>
        <p:nvSpPr>
          <p:cNvPr id="37892" name="Rectangle 3"/>
          <p:cNvSpPr>
            <a:spLocks noGrp="1" noChangeArrowheads="1"/>
          </p:cNvSpPr>
          <p:nvPr>
            <p:ph type="body" idx="1"/>
          </p:nvPr>
        </p:nvSpPr>
        <p:spPr>
          <a:xfrm>
            <a:off x="975360" y="4560570"/>
            <a:ext cx="5364480" cy="4318874"/>
          </a:xfrm>
          <a:noFill/>
          <a:ln w="9525"/>
        </p:spPr>
        <p:txBody>
          <a:bodyPr/>
          <a:lstStyle/>
          <a:p>
            <a:pPr>
              <a:buFontTx/>
              <a:buChar char="-"/>
            </a:pPr>
            <a:endParaRPr lang="en-GB" smtClean="0">
              <a:latin typeface="Arial" charset="0"/>
              <a:ea typeface="ＭＳ Ｐゴシック" pitchFamily="-10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2480B24-37F3-4054-98C9-AD4DBCBB6655}" type="slidenum">
              <a:rPr lang="en-US"/>
              <a:pPr/>
              <a:t>14</a:t>
            </a:fld>
            <a:endParaRPr lang="en-US"/>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B5D91C2-FFC7-4A35-B6C6-44ED3DF13D3F}" type="slidenum">
              <a:rPr lang="en-US"/>
              <a:pPr/>
              <a:t>15</a:t>
            </a:fld>
            <a:endParaRPr lang="en-US"/>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AF0F180-BE27-405A-ADF9-2455E69FF476}" type="slidenum">
              <a:rPr lang="en-US"/>
              <a:pPr/>
              <a:t>17</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2A1B4E7-7A02-4898-93FF-42E856E7F7FB}" type="slidenum">
              <a:rPr lang="en-US"/>
              <a:pPr/>
              <a:t>5</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w="9525"/>
        </p:spPr>
        <p:txBody>
          <a:bodyPr/>
          <a:lstStyle/>
          <a:p>
            <a:endParaRPr lang="en-GB" smtClean="0">
              <a:solidFill>
                <a:schemeClr val="tx1"/>
              </a:solidFill>
              <a:latin typeface="Times New Roman" pitchFamily="-107" charset="0"/>
              <a:ea typeface="ＭＳ Ｐゴシック" pitchFamily="-10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D78E906-2DFB-4F25-9043-99EEDCAD1CF1}" type="slidenum">
              <a:rPr lang="en-US"/>
              <a:pPr/>
              <a:t>6</a:t>
            </a:fld>
            <a:endParaRPr 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9FEA09D-E2AA-40E2-9408-28C168CD24DC}" type="slidenum">
              <a:rPr lang="en-US"/>
              <a:pPr/>
              <a:t>7</a:t>
            </a:fld>
            <a:endParaRPr 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w="9525"/>
        </p:spPr>
        <p:txBody>
          <a:bodyPr/>
          <a:lstStyle/>
          <a:p>
            <a:endParaRPr lang="en-GB" smtClean="0">
              <a:latin typeface="Arial" charset="0"/>
              <a:ea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flipH="1">
            <a:off x="650875" y="6477000"/>
            <a:ext cx="8605838" cy="0"/>
          </a:xfrm>
          <a:prstGeom prst="line">
            <a:avLst/>
          </a:prstGeom>
          <a:noFill/>
          <a:ln w="9525">
            <a:solidFill>
              <a:schemeClr val="tx1"/>
            </a:solidFill>
            <a:round/>
            <a:headEnd/>
            <a:tailEnd/>
          </a:ln>
          <a:effectLst/>
        </p:spPr>
        <p:txBody>
          <a:bodyPr wrap="none" anchor="ctr">
            <a:spAutoFit/>
          </a:bodyPr>
          <a:lstStyle/>
          <a:p>
            <a:pPr>
              <a:defRPr/>
            </a:pPr>
            <a:endParaRPr lang="en-US">
              <a:ea typeface="+mn-ea"/>
            </a:endParaRPr>
          </a:p>
        </p:txBody>
      </p:sp>
      <p:sp>
        <p:nvSpPr>
          <p:cNvPr id="5" name="Rectangle 5"/>
          <p:cNvSpPr>
            <a:spLocks noChangeArrowheads="1"/>
          </p:cNvSpPr>
          <p:nvPr/>
        </p:nvSpPr>
        <p:spPr bwMode="auto">
          <a:xfrm>
            <a:off x="0" y="0"/>
            <a:ext cx="9906000" cy="174625"/>
          </a:xfrm>
          <a:prstGeom prst="rect">
            <a:avLst/>
          </a:prstGeom>
          <a:solidFill>
            <a:schemeClr val="accent1"/>
          </a:solidFill>
          <a:ln w="22225">
            <a:noFill/>
            <a:miter lim="800000"/>
            <a:headEnd/>
            <a:tailEnd/>
          </a:ln>
          <a:effectLst/>
        </p:spPr>
        <p:txBody>
          <a:bodyPr wrap="none" anchor="ctr">
            <a:spAutoFit/>
          </a:bodyPr>
          <a:lstStyle/>
          <a:p>
            <a:endParaRPr lang="en-US"/>
          </a:p>
        </p:txBody>
      </p:sp>
      <p:sp>
        <p:nvSpPr>
          <p:cNvPr id="6" name="Rectangle 6"/>
          <p:cNvSpPr>
            <a:spLocks noChangeArrowheads="1"/>
          </p:cNvSpPr>
          <p:nvPr/>
        </p:nvSpPr>
        <p:spPr bwMode="auto">
          <a:xfrm>
            <a:off x="0" y="198438"/>
            <a:ext cx="9906000" cy="19050"/>
          </a:xfrm>
          <a:prstGeom prst="rect">
            <a:avLst/>
          </a:prstGeom>
          <a:solidFill>
            <a:srgbClr val="FFCE00"/>
          </a:solidFill>
          <a:ln w="22225">
            <a:noFill/>
            <a:miter lim="800000"/>
            <a:headEnd/>
            <a:tailEnd/>
          </a:ln>
          <a:effectLst/>
        </p:spPr>
        <p:txBody>
          <a:bodyPr wrap="none" anchor="ctr">
            <a:spAutoFit/>
          </a:bodyPr>
          <a:lstStyle/>
          <a:p>
            <a:endParaRPr lang="en-US"/>
          </a:p>
        </p:txBody>
      </p:sp>
      <p:sp>
        <p:nvSpPr>
          <p:cNvPr id="7" name="Text Box 7"/>
          <p:cNvSpPr txBox="1">
            <a:spLocks noChangeArrowheads="1"/>
          </p:cNvSpPr>
          <p:nvPr/>
        </p:nvSpPr>
        <p:spPr bwMode="auto">
          <a:xfrm>
            <a:off x="5924550" y="-23813"/>
            <a:ext cx="3930650" cy="228601"/>
          </a:xfrm>
          <a:prstGeom prst="rect">
            <a:avLst/>
          </a:prstGeom>
          <a:noFill/>
          <a:ln w="22225">
            <a:noFill/>
            <a:miter lim="800000"/>
            <a:headEnd/>
            <a:tailEnd/>
          </a:ln>
          <a:effectLst/>
        </p:spPr>
        <p:txBody>
          <a:bodyPr anchor="ctr">
            <a:spAutoFit/>
          </a:bodyPr>
          <a:lstStyle/>
          <a:p>
            <a:pPr algn="r" eaLnBrk="0" hangingPunct="0">
              <a:spcBef>
                <a:spcPct val="50000"/>
              </a:spcBef>
            </a:pPr>
            <a:r>
              <a:rPr lang="en-US" sz="900">
                <a:solidFill>
                  <a:srgbClr val="FFCE00"/>
                </a:solidFill>
                <a:latin typeface="Arial" charset="0"/>
              </a:rPr>
              <a:t>RIPE Network Coordination Centre</a:t>
            </a:r>
          </a:p>
        </p:txBody>
      </p:sp>
      <p:pic>
        <p:nvPicPr>
          <p:cNvPr id="8" name="Picture 8" descr="ncc-logo-rgb"/>
          <p:cNvPicPr>
            <a:picLocks noChangeAspect="1" noChangeArrowheads="1"/>
          </p:cNvPicPr>
          <p:nvPr/>
        </p:nvPicPr>
        <p:blipFill>
          <a:blip r:embed="rId2"/>
          <a:srcRect/>
          <a:stretch>
            <a:fillRect/>
          </a:stretch>
        </p:blipFill>
        <p:spPr bwMode="auto">
          <a:xfrm>
            <a:off x="119063" y="111125"/>
            <a:ext cx="879475" cy="571500"/>
          </a:xfrm>
          <a:prstGeom prst="rect">
            <a:avLst/>
          </a:prstGeom>
          <a:noFill/>
          <a:ln w="9525">
            <a:noFill/>
            <a:miter lim="800000"/>
            <a:headEnd/>
            <a:tailEnd/>
          </a:ln>
        </p:spPr>
      </p:pic>
      <p:sp>
        <p:nvSpPr>
          <p:cNvPr id="9" name="Text Box 10"/>
          <p:cNvSpPr txBox="1">
            <a:spLocks noChangeArrowheads="1"/>
          </p:cNvSpPr>
          <p:nvPr/>
        </p:nvSpPr>
        <p:spPr bwMode="auto">
          <a:xfrm>
            <a:off x="7462838" y="6565900"/>
            <a:ext cx="1905000" cy="228600"/>
          </a:xfrm>
          <a:prstGeom prst="rect">
            <a:avLst/>
          </a:prstGeom>
          <a:noFill/>
          <a:ln w="12700">
            <a:noFill/>
            <a:miter lim="800000"/>
            <a:headEnd/>
            <a:tailEnd/>
          </a:ln>
          <a:effectLst/>
        </p:spPr>
        <p:txBody>
          <a:bodyPr anchor="ctr">
            <a:spAutoFit/>
          </a:bodyPr>
          <a:lstStyle/>
          <a:p>
            <a:pPr algn="r" eaLnBrk="0" hangingPunct="0">
              <a:spcBef>
                <a:spcPct val="50000"/>
              </a:spcBef>
            </a:pPr>
            <a:r>
              <a:rPr lang="en-US" sz="900">
                <a:solidFill>
                  <a:schemeClr val="tx1"/>
                </a:solidFill>
                <a:latin typeface="Arial" charset="0"/>
              </a:rPr>
              <a:t>http://www.ripe.net</a:t>
            </a:r>
          </a:p>
        </p:txBody>
      </p:sp>
      <p:sp>
        <p:nvSpPr>
          <p:cNvPr id="47106" name="Rectangle 2"/>
          <p:cNvSpPr>
            <a:spLocks noGrp="1" noChangeArrowheads="1"/>
          </p:cNvSpPr>
          <p:nvPr>
            <p:ph type="ctrTitle" sz="quarter"/>
          </p:nvPr>
        </p:nvSpPr>
        <p:spPr>
          <a:xfrm>
            <a:off x="820738" y="1227138"/>
            <a:ext cx="8262937" cy="1066800"/>
          </a:xfrm>
        </p:spPr>
        <p:txBody>
          <a:bodyPr/>
          <a:lstStyle>
            <a:lvl1pPr>
              <a:defRPr/>
            </a:lvl1pPr>
          </a:lstStyle>
          <a:p>
            <a:r>
              <a:rPr lang="en-US"/>
              <a:t>Click to edit Master title style</a:t>
            </a:r>
          </a:p>
        </p:txBody>
      </p:sp>
      <p:sp>
        <p:nvSpPr>
          <p:cNvPr id="47107" name="Rectangle 3"/>
          <p:cNvSpPr>
            <a:spLocks noGrp="1" noChangeArrowheads="1"/>
          </p:cNvSpPr>
          <p:nvPr>
            <p:ph type="subTitle" sz="quarter" idx="1"/>
          </p:nvPr>
        </p:nvSpPr>
        <p:spPr>
          <a:xfrm>
            <a:off x="1236663" y="2486025"/>
            <a:ext cx="7431087" cy="1038225"/>
          </a:xfrm>
        </p:spPr>
        <p:txBody>
          <a:bodyPr lIns="92075" tIns="45720" rIns="92075" bIns="45720"/>
          <a:lstStyle>
            <a:lvl1pPr marL="0" indent="0" algn="ctr">
              <a:spcBef>
                <a:spcPct val="0"/>
              </a:spcBef>
              <a:buFont typeface="Times" pitchFamily="-107" charset="0"/>
              <a:buNone/>
              <a:defRPr/>
            </a:lvl1pPr>
          </a:lstStyle>
          <a:p>
            <a:r>
              <a:rPr lang="en-US"/>
              <a:t>Click to edit Master subtitle style</a:t>
            </a:r>
          </a:p>
        </p:txBody>
      </p:sp>
      <p:sp>
        <p:nvSpPr>
          <p:cNvPr id="10" name="Rectangle 9"/>
          <p:cNvSpPr>
            <a:spLocks noGrp="1" noChangeArrowheads="1"/>
          </p:cNvSpPr>
          <p:nvPr>
            <p:ph type="dt" sz="quarter" idx="10"/>
          </p:nvPr>
        </p:nvSpPr>
        <p:spPr>
          <a:xfrm>
            <a:off x="3503613" y="6565900"/>
            <a:ext cx="2895600" cy="228600"/>
          </a:xfrm>
        </p:spPr>
        <p:txBody>
          <a:bodyPr/>
          <a:lstStyle>
            <a:lvl1pPr>
              <a:defRPr/>
            </a:lvl1pPr>
          </a:lstStyle>
          <a:p>
            <a:r>
              <a:rPr lang="en-US"/>
              <a:t>ARIN XXIII, 28 April 2009, San Antonio</a:t>
            </a:r>
          </a:p>
        </p:txBody>
      </p:sp>
      <p:sp>
        <p:nvSpPr>
          <p:cNvPr id="11" name="Rectangle 11"/>
          <p:cNvSpPr>
            <a:spLocks noGrp="1" noChangeArrowheads="1"/>
          </p:cNvSpPr>
          <p:nvPr>
            <p:ph type="sldNum" sz="quarter" idx="11"/>
          </p:nvPr>
        </p:nvSpPr>
        <p:spPr>
          <a:xfrm>
            <a:off x="9447213" y="6561138"/>
            <a:ext cx="457200" cy="233362"/>
          </a:xfrm>
        </p:spPr>
        <p:txBody>
          <a:bodyPr/>
          <a:lstStyle>
            <a:lvl1pPr>
              <a:defRPr/>
            </a:lvl1pPr>
          </a:lstStyle>
          <a:p>
            <a:fld id="{CF3EA4A2-3992-4B12-9354-E39378B2CFD9}" type="slidenum">
              <a:rPr lang="en-US"/>
              <a:pPr/>
              <a:t>‹#›</a:t>
            </a:fld>
            <a:endParaRPr lang="en-US"/>
          </a:p>
        </p:txBody>
      </p:sp>
      <p:sp>
        <p:nvSpPr>
          <p:cNvPr id="12" name="Rectangle 12"/>
          <p:cNvSpPr>
            <a:spLocks noGrp="1" noChangeArrowheads="1"/>
          </p:cNvSpPr>
          <p:nvPr>
            <p:ph type="ftr" sz="quarter" idx="12"/>
          </p:nvPr>
        </p:nvSpPr>
        <p:spPr>
          <a:xfrm>
            <a:off x="563563" y="6559550"/>
            <a:ext cx="1752600" cy="228600"/>
          </a:xfrm>
        </p:spPr>
        <p:txBody>
          <a:bodyPr/>
          <a:lstStyle>
            <a:lvl1pPr>
              <a:defRPr/>
            </a:lvl1pPr>
          </a:lstStyle>
          <a:p>
            <a:r>
              <a:rPr lang="en-US"/>
              <a:t>Axel Pawlik</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5" name="Rectangle 10"/>
          <p:cNvSpPr>
            <a:spLocks noGrp="1" noChangeArrowheads="1"/>
          </p:cNvSpPr>
          <p:nvPr>
            <p:ph type="sldNum" sz="quarter" idx="11"/>
          </p:nvPr>
        </p:nvSpPr>
        <p:spPr>
          <a:ln/>
        </p:spPr>
        <p:txBody>
          <a:bodyPr/>
          <a:lstStyle>
            <a:lvl1pPr>
              <a:defRPr/>
            </a:lvl1pPr>
          </a:lstStyle>
          <a:p>
            <a:fld id="{BEBFCAA0-D6F5-41CE-8536-F51EECF881F5}" type="slidenum">
              <a:rPr lang="en-US"/>
              <a:pPr/>
              <a:t>‹#›</a:t>
            </a:fld>
            <a:endParaRPr lang="en-US"/>
          </a:p>
        </p:txBody>
      </p:sp>
      <p:sp>
        <p:nvSpPr>
          <p:cNvPr id="6"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7888" y="317500"/>
            <a:ext cx="2265362" cy="6175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17500"/>
            <a:ext cx="6646863" cy="6175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5" name="Rectangle 10"/>
          <p:cNvSpPr>
            <a:spLocks noGrp="1" noChangeArrowheads="1"/>
          </p:cNvSpPr>
          <p:nvPr>
            <p:ph type="sldNum" sz="quarter" idx="11"/>
          </p:nvPr>
        </p:nvSpPr>
        <p:spPr>
          <a:ln/>
        </p:spPr>
        <p:txBody>
          <a:bodyPr/>
          <a:lstStyle>
            <a:lvl1pPr>
              <a:defRPr/>
            </a:lvl1pPr>
          </a:lstStyle>
          <a:p>
            <a:fld id="{5357E651-DABC-4E03-A04A-7BB20CCF4000}" type="slidenum">
              <a:rPr lang="en-US"/>
              <a:pPr/>
              <a:t>‹#›</a:t>
            </a:fld>
            <a:endParaRPr lang="en-US"/>
          </a:p>
        </p:txBody>
      </p:sp>
      <p:sp>
        <p:nvSpPr>
          <p:cNvPr id="6"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5" name="Rectangle 10"/>
          <p:cNvSpPr>
            <a:spLocks noGrp="1" noChangeArrowheads="1"/>
          </p:cNvSpPr>
          <p:nvPr>
            <p:ph type="sldNum" sz="quarter" idx="11"/>
          </p:nvPr>
        </p:nvSpPr>
        <p:spPr>
          <a:ln/>
        </p:spPr>
        <p:txBody>
          <a:bodyPr/>
          <a:lstStyle>
            <a:lvl1pPr>
              <a:defRPr/>
            </a:lvl1pPr>
          </a:lstStyle>
          <a:p>
            <a:fld id="{1962982D-17B9-4602-9F9C-AD6B35F0ECB9}" type="slidenum">
              <a:rPr lang="en-US"/>
              <a:pPr/>
              <a:t>‹#›</a:t>
            </a:fld>
            <a:endParaRPr lang="en-US"/>
          </a:p>
        </p:txBody>
      </p:sp>
      <p:sp>
        <p:nvSpPr>
          <p:cNvPr id="6"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5" name="Rectangle 10"/>
          <p:cNvSpPr>
            <a:spLocks noGrp="1" noChangeArrowheads="1"/>
          </p:cNvSpPr>
          <p:nvPr>
            <p:ph type="sldNum" sz="quarter" idx="11"/>
          </p:nvPr>
        </p:nvSpPr>
        <p:spPr>
          <a:ln/>
        </p:spPr>
        <p:txBody>
          <a:bodyPr/>
          <a:lstStyle>
            <a:lvl1pPr>
              <a:defRPr/>
            </a:lvl1pPr>
          </a:lstStyle>
          <a:p>
            <a:fld id="{E6167D2C-67A6-4C87-B789-34E45BFF6E65}" type="slidenum">
              <a:rPr lang="en-US"/>
              <a:pPr/>
              <a:t>‹#›</a:t>
            </a:fld>
            <a:endParaRPr lang="en-US"/>
          </a:p>
        </p:txBody>
      </p:sp>
      <p:sp>
        <p:nvSpPr>
          <p:cNvPr id="6"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8625" y="1168400"/>
            <a:ext cx="4456113" cy="5324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7138" y="1168400"/>
            <a:ext cx="4456112" cy="5324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6" name="Rectangle 10"/>
          <p:cNvSpPr>
            <a:spLocks noGrp="1" noChangeArrowheads="1"/>
          </p:cNvSpPr>
          <p:nvPr>
            <p:ph type="sldNum" sz="quarter" idx="11"/>
          </p:nvPr>
        </p:nvSpPr>
        <p:spPr>
          <a:ln/>
        </p:spPr>
        <p:txBody>
          <a:bodyPr/>
          <a:lstStyle>
            <a:lvl1pPr>
              <a:defRPr/>
            </a:lvl1pPr>
          </a:lstStyle>
          <a:p>
            <a:fld id="{52CE847D-57E1-47BE-80EB-7E75599DB89E}" type="slidenum">
              <a:rPr lang="en-US"/>
              <a:pPr/>
              <a:t>‹#›</a:t>
            </a:fld>
            <a:endParaRPr lang="en-US"/>
          </a:p>
        </p:txBody>
      </p:sp>
      <p:sp>
        <p:nvSpPr>
          <p:cNvPr id="7"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8" name="Rectangle 10"/>
          <p:cNvSpPr>
            <a:spLocks noGrp="1" noChangeArrowheads="1"/>
          </p:cNvSpPr>
          <p:nvPr>
            <p:ph type="sldNum" sz="quarter" idx="11"/>
          </p:nvPr>
        </p:nvSpPr>
        <p:spPr>
          <a:ln/>
        </p:spPr>
        <p:txBody>
          <a:bodyPr/>
          <a:lstStyle>
            <a:lvl1pPr>
              <a:defRPr/>
            </a:lvl1pPr>
          </a:lstStyle>
          <a:p>
            <a:fld id="{F4631AA6-BE94-4FD9-AB7E-6F0BA2AB51F4}" type="slidenum">
              <a:rPr lang="en-US"/>
              <a:pPr/>
              <a:t>‹#›</a:t>
            </a:fld>
            <a:endParaRPr lang="en-US"/>
          </a:p>
        </p:txBody>
      </p:sp>
      <p:sp>
        <p:nvSpPr>
          <p:cNvPr id="9"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4" name="Rectangle 10"/>
          <p:cNvSpPr>
            <a:spLocks noGrp="1" noChangeArrowheads="1"/>
          </p:cNvSpPr>
          <p:nvPr>
            <p:ph type="sldNum" sz="quarter" idx="11"/>
          </p:nvPr>
        </p:nvSpPr>
        <p:spPr>
          <a:ln/>
        </p:spPr>
        <p:txBody>
          <a:bodyPr/>
          <a:lstStyle>
            <a:lvl1pPr>
              <a:defRPr/>
            </a:lvl1pPr>
          </a:lstStyle>
          <a:p>
            <a:fld id="{E31A53BF-91E8-448F-8D12-69B4C9FB3112}" type="slidenum">
              <a:rPr lang="en-US"/>
              <a:pPr/>
              <a:t>‹#›</a:t>
            </a:fld>
            <a:endParaRPr lang="en-US"/>
          </a:p>
        </p:txBody>
      </p:sp>
      <p:sp>
        <p:nvSpPr>
          <p:cNvPr id="5"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3" name="Rectangle 10"/>
          <p:cNvSpPr>
            <a:spLocks noGrp="1" noChangeArrowheads="1"/>
          </p:cNvSpPr>
          <p:nvPr>
            <p:ph type="sldNum" sz="quarter" idx="11"/>
          </p:nvPr>
        </p:nvSpPr>
        <p:spPr>
          <a:ln/>
        </p:spPr>
        <p:txBody>
          <a:bodyPr/>
          <a:lstStyle>
            <a:lvl1pPr>
              <a:defRPr/>
            </a:lvl1pPr>
          </a:lstStyle>
          <a:p>
            <a:fld id="{CEE590D3-84ED-4663-9E1C-A1A238F91C81}" type="slidenum">
              <a:rPr lang="en-US"/>
              <a:pPr/>
              <a:t>‹#›</a:t>
            </a:fld>
            <a:endParaRPr lang="en-US"/>
          </a:p>
        </p:txBody>
      </p:sp>
      <p:sp>
        <p:nvSpPr>
          <p:cNvPr id="4"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6" name="Rectangle 10"/>
          <p:cNvSpPr>
            <a:spLocks noGrp="1" noChangeArrowheads="1"/>
          </p:cNvSpPr>
          <p:nvPr>
            <p:ph type="sldNum" sz="quarter" idx="11"/>
          </p:nvPr>
        </p:nvSpPr>
        <p:spPr>
          <a:ln/>
        </p:spPr>
        <p:txBody>
          <a:bodyPr/>
          <a:lstStyle>
            <a:lvl1pPr>
              <a:defRPr/>
            </a:lvl1pPr>
          </a:lstStyle>
          <a:p>
            <a:fld id="{CD7C37AC-2A35-4856-A92C-BF94434AF0BE}" type="slidenum">
              <a:rPr lang="en-US"/>
              <a:pPr/>
              <a:t>‹#›</a:t>
            </a:fld>
            <a:endParaRPr lang="en-US"/>
          </a:p>
        </p:txBody>
      </p:sp>
      <p:sp>
        <p:nvSpPr>
          <p:cNvPr id="7"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quarter" idx="10"/>
          </p:nvPr>
        </p:nvSpPr>
        <p:spPr>
          <a:ln/>
        </p:spPr>
        <p:txBody>
          <a:bodyPr/>
          <a:lstStyle>
            <a:lvl1pPr>
              <a:defRPr/>
            </a:lvl1pPr>
          </a:lstStyle>
          <a:p>
            <a:r>
              <a:rPr lang="en-US"/>
              <a:t>ARIN XXIII, 28 April 2009, San Antonio</a:t>
            </a:r>
          </a:p>
        </p:txBody>
      </p:sp>
      <p:sp>
        <p:nvSpPr>
          <p:cNvPr id="6" name="Rectangle 10"/>
          <p:cNvSpPr>
            <a:spLocks noGrp="1" noChangeArrowheads="1"/>
          </p:cNvSpPr>
          <p:nvPr>
            <p:ph type="sldNum" sz="quarter" idx="11"/>
          </p:nvPr>
        </p:nvSpPr>
        <p:spPr>
          <a:ln/>
        </p:spPr>
        <p:txBody>
          <a:bodyPr/>
          <a:lstStyle>
            <a:lvl1pPr>
              <a:defRPr/>
            </a:lvl1pPr>
          </a:lstStyle>
          <a:p>
            <a:fld id="{E9E69939-E1EB-4359-9A55-152A58F4A11C}" type="slidenum">
              <a:rPr lang="en-US"/>
              <a:pPr/>
              <a:t>‹#›</a:t>
            </a:fld>
            <a:endParaRPr lang="en-US"/>
          </a:p>
        </p:txBody>
      </p:sp>
      <p:sp>
        <p:nvSpPr>
          <p:cNvPr id="7" name="Rectangle 11"/>
          <p:cNvSpPr>
            <a:spLocks noGrp="1" noChangeArrowheads="1"/>
          </p:cNvSpPr>
          <p:nvPr>
            <p:ph type="ftr" sz="quarter" idx="12"/>
          </p:nvPr>
        </p:nvSpPr>
        <p:spPr>
          <a:ln/>
        </p:spPr>
        <p:txBody>
          <a:bodyPr/>
          <a:lstStyle>
            <a:lvl1pPr>
              <a:defRPr/>
            </a:lvl1pPr>
          </a:lstStyle>
          <a:p>
            <a:r>
              <a:rPr lang="en-US"/>
              <a:t>Axel Pawlik</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flipH="1">
            <a:off x="650875" y="6477000"/>
            <a:ext cx="8605838" cy="0"/>
          </a:xfrm>
          <a:prstGeom prst="line">
            <a:avLst/>
          </a:prstGeom>
          <a:noFill/>
          <a:ln w="9525">
            <a:solidFill>
              <a:schemeClr val="tx1"/>
            </a:solidFill>
            <a:round/>
            <a:headEnd/>
            <a:tailEnd/>
          </a:ln>
          <a:effectLst/>
        </p:spPr>
        <p:txBody>
          <a:bodyPr wrap="none" anchor="ctr">
            <a:spAutoFit/>
          </a:bodyPr>
          <a:lstStyle/>
          <a:p>
            <a:pPr>
              <a:defRPr/>
            </a:pPr>
            <a:endParaRPr lang="en-US">
              <a:ea typeface="+mn-ea"/>
            </a:endParaRPr>
          </a:p>
        </p:txBody>
      </p:sp>
      <p:sp>
        <p:nvSpPr>
          <p:cNvPr id="46083" name="Rectangle 3"/>
          <p:cNvSpPr>
            <a:spLocks noChangeArrowheads="1"/>
          </p:cNvSpPr>
          <p:nvPr/>
        </p:nvSpPr>
        <p:spPr bwMode="auto">
          <a:xfrm>
            <a:off x="0" y="0"/>
            <a:ext cx="9906000" cy="174625"/>
          </a:xfrm>
          <a:prstGeom prst="rect">
            <a:avLst/>
          </a:prstGeom>
          <a:solidFill>
            <a:schemeClr val="accent1"/>
          </a:solidFill>
          <a:ln w="22225">
            <a:noFill/>
            <a:miter lim="800000"/>
            <a:headEnd/>
            <a:tailEnd/>
          </a:ln>
          <a:effectLst/>
        </p:spPr>
        <p:txBody>
          <a:bodyPr wrap="none" anchor="ctr">
            <a:spAutoFit/>
          </a:bodyPr>
          <a:lstStyle/>
          <a:p>
            <a:endParaRPr lang="en-US"/>
          </a:p>
        </p:txBody>
      </p:sp>
      <p:sp>
        <p:nvSpPr>
          <p:cNvPr id="46084" name="Rectangle 4"/>
          <p:cNvSpPr>
            <a:spLocks noChangeArrowheads="1"/>
          </p:cNvSpPr>
          <p:nvPr/>
        </p:nvSpPr>
        <p:spPr bwMode="auto">
          <a:xfrm>
            <a:off x="0" y="198438"/>
            <a:ext cx="9906000" cy="19050"/>
          </a:xfrm>
          <a:prstGeom prst="rect">
            <a:avLst/>
          </a:prstGeom>
          <a:solidFill>
            <a:srgbClr val="FFCE00"/>
          </a:solidFill>
          <a:ln w="22225">
            <a:noFill/>
            <a:miter lim="800000"/>
            <a:headEnd/>
            <a:tailEnd/>
          </a:ln>
          <a:effectLst/>
        </p:spPr>
        <p:txBody>
          <a:bodyPr wrap="none" anchor="ctr">
            <a:spAutoFit/>
          </a:bodyPr>
          <a:lstStyle/>
          <a:p>
            <a:endParaRPr lang="en-US"/>
          </a:p>
        </p:txBody>
      </p:sp>
      <p:sp>
        <p:nvSpPr>
          <p:cNvPr id="1029" name="Rectangle 5"/>
          <p:cNvSpPr>
            <a:spLocks noGrp="1" noChangeArrowheads="1"/>
          </p:cNvSpPr>
          <p:nvPr>
            <p:ph type="title"/>
          </p:nvPr>
        </p:nvSpPr>
        <p:spPr bwMode="auto">
          <a:xfrm>
            <a:off x="1298575" y="317500"/>
            <a:ext cx="7380288" cy="6365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46086" name="Text Box 6"/>
          <p:cNvSpPr txBox="1">
            <a:spLocks noChangeArrowheads="1"/>
          </p:cNvSpPr>
          <p:nvPr/>
        </p:nvSpPr>
        <p:spPr bwMode="auto">
          <a:xfrm>
            <a:off x="685800" y="6400800"/>
            <a:ext cx="1981200" cy="274638"/>
          </a:xfrm>
          <a:prstGeom prst="rect">
            <a:avLst/>
          </a:prstGeom>
          <a:noFill/>
          <a:ln w="9525">
            <a:noFill/>
            <a:miter lim="800000"/>
            <a:headEnd/>
            <a:tailEnd/>
          </a:ln>
          <a:effectLst/>
        </p:spPr>
        <p:txBody>
          <a:bodyPr lIns="92075" tIns="46038" rIns="92075" bIns="46038" anchor="ctr">
            <a:spAutoFit/>
          </a:bodyPr>
          <a:lstStyle/>
          <a:p>
            <a:pPr>
              <a:spcBef>
                <a:spcPct val="50000"/>
              </a:spcBef>
            </a:pPr>
            <a:endParaRPr lang="en-GB" sz="1200" b="0">
              <a:solidFill>
                <a:srgbClr val="000099"/>
              </a:solidFill>
              <a:latin typeface="Arial" charset="0"/>
            </a:endParaRPr>
          </a:p>
        </p:txBody>
      </p:sp>
      <p:sp>
        <p:nvSpPr>
          <p:cNvPr id="1031" name="Rectangle 7"/>
          <p:cNvSpPr>
            <a:spLocks noGrp="1" noChangeArrowheads="1"/>
          </p:cNvSpPr>
          <p:nvPr>
            <p:ph type="body" idx="1"/>
          </p:nvPr>
        </p:nvSpPr>
        <p:spPr bwMode="auto">
          <a:xfrm>
            <a:off x="428625" y="1168400"/>
            <a:ext cx="9064625" cy="5324475"/>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8" name="Rectangle 8"/>
          <p:cNvSpPr>
            <a:spLocks noGrp="1" noChangeArrowheads="1"/>
          </p:cNvSpPr>
          <p:nvPr>
            <p:ph type="dt" sz="quarter" idx="2"/>
          </p:nvPr>
        </p:nvSpPr>
        <p:spPr bwMode="auto">
          <a:xfrm>
            <a:off x="3505200" y="6565900"/>
            <a:ext cx="289560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spAutoFit/>
          </a:bodyPr>
          <a:lstStyle>
            <a:lvl1pPr eaLnBrk="0" hangingPunct="0">
              <a:defRPr sz="900">
                <a:solidFill>
                  <a:schemeClr val="tx1"/>
                </a:solidFill>
                <a:latin typeface="Arial" charset="0"/>
              </a:defRPr>
            </a:lvl1pPr>
          </a:lstStyle>
          <a:p>
            <a:r>
              <a:rPr lang="en-US"/>
              <a:t>ARIN XXIII, 28 April 2009, San Antonio</a:t>
            </a:r>
          </a:p>
        </p:txBody>
      </p:sp>
      <p:sp>
        <p:nvSpPr>
          <p:cNvPr id="46089" name="Text Box 9"/>
          <p:cNvSpPr txBox="1">
            <a:spLocks noChangeArrowheads="1"/>
          </p:cNvSpPr>
          <p:nvPr/>
        </p:nvSpPr>
        <p:spPr bwMode="auto">
          <a:xfrm>
            <a:off x="7464425" y="6565900"/>
            <a:ext cx="1905000" cy="228600"/>
          </a:xfrm>
          <a:prstGeom prst="rect">
            <a:avLst/>
          </a:prstGeom>
          <a:noFill/>
          <a:ln w="12700">
            <a:noFill/>
            <a:miter lim="800000"/>
            <a:headEnd/>
            <a:tailEnd/>
          </a:ln>
          <a:effectLst/>
        </p:spPr>
        <p:txBody>
          <a:bodyPr anchor="ctr">
            <a:spAutoFit/>
          </a:bodyPr>
          <a:lstStyle/>
          <a:p>
            <a:pPr algn="r" eaLnBrk="0" hangingPunct="0">
              <a:spcBef>
                <a:spcPct val="50000"/>
              </a:spcBef>
            </a:pPr>
            <a:r>
              <a:rPr lang="en-US" sz="900">
                <a:solidFill>
                  <a:schemeClr val="tx1"/>
                </a:solidFill>
                <a:latin typeface="Arial" charset="0"/>
              </a:rPr>
              <a:t>http://www.ripe.net</a:t>
            </a:r>
          </a:p>
        </p:txBody>
      </p:sp>
      <p:sp>
        <p:nvSpPr>
          <p:cNvPr id="46090" name="Rectangle 10"/>
          <p:cNvSpPr>
            <a:spLocks noGrp="1" noChangeArrowheads="1"/>
          </p:cNvSpPr>
          <p:nvPr>
            <p:ph type="sldNum" sz="quarter" idx="4"/>
          </p:nvPr>
        </p:nvSpPr>
        <p:spPr bwMode="auto">
          <a:xfrm>
            <a:off x="9448800" y="6561138"/>
            <a:ext cx="457200" cy="23336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900" b="0">
                <a:solidFill>
                  <a:schemeClr val="tx1"/>
                </a:solidFill>
                <a:latin typeface="Arial" charset="0"/>
              </a:defRPr>
            </a:lvl1pPr>
          </a:lstStyle>
          <a:p>
            <a:fld id="{2890E418-EF43-4BD6-B516-391DC180AEE7}" type="slidenum">
              <a:rPr lang="en-US"/>
              <a:pPr/>
              <a:t>‹#›</a:t>
            </a:fld>
            <a:endParaRPr lang="en-US"/>
          </a:p>
        </p:txBody>
      </p:sp>
      <p:sp>
        <p:nvSpPr>
          <p:cNvPr id="46091" name="Rectangle 11"/>
          <p:cNvSpPr>
            <a:spLocks noGrp="1" noChangeArrowheads="1"/>
          </p:cNvSpPr>
          <p:nvPr>
            <p:ph type="ftr" sz="quarter" idx="3"/>
          </p:nvPr>
        </p:nvSpPr>
        <p:spPr bwMode="auto">
          <a:xfrm>
            <a:off x="565150" y="6559550"/>
            <a:ext cx="175260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spAutoFit/>
          </a:bodyPr>
          <a:lstStyle>
            <a:lvl1pPr algn="l" eaLnBrk="0" hangingPunct="0">
              <a:defRPr sz="900">
                <a:solidFill>
                  <a:schemeClr val="tx1"/>
                </a:solidFill>
                <a:latin typeface="Arial" charset="0"/>
              </a:defRPr>
            </a:lvl1pPr>
          </a:lstStyle>
          <a:p>
            <a:r>
              <a:rPr lang="en-US"/>
              <a:t>Axel Pawlik</a:t>
            </a:r>
          </a:p>
        </p:txBody>
      </p:sp>
      <p:sp>
        <p:nvSpPr>
          <p:cNvPr id="46092" name="Text Box 12"/>
          <p:cNvSpPr txBox="1">
            <a:spLocks noChangeArrowheads="1"/>
          </p:cNvSpPr>
          <p:nvPr/>
        </p:nvSpPr>
        <p:spPr bwMode="auto">
          <a:xfrm>
            <a:off x="5924550" y="-23813"/>
            <a:ext cx="3930650" cy="228601"/>
          </a:xfrm>
          <a:prstGeom prst="rect">
            <a:avLst/>
          </a:prstGeom>
          <a:noFill/>
          <a:ln w="22225">
            <a:noFill/>
            <a:miter lim="800000"/>
            <a:headEnd/>
            <a:tailEnd/>
          </a:ln>
          <a:effectLst/>
        </p:spPr>
        <p:txBody>
          <a:bodyPr anchor="ctr">
            <a:spAutoFit/>
          </a:bodyPr>
          <a:lstStyle/>
          <a:p>
            <a:pPr algn="r" eaLnBrk="0" hangingPunct="0">
              <a:spcBef>
                <a:spcPct val="50000"/>
              </a:spcBef>
            </a:pPr>
            <a:r>
              <a:rPr lang="en-US" sz="900">
                <a:solidFill>
                  <a:srgbClr val="FFCE00"/>
                </a:solidFill>
                <a:latin typeface="Arial" charset="0"/>
              </a:rPr>
              <a:t>RIPE Network Coordination Centre</a:t>
            </a:r>
          </a:p>
        </p:txBody>
      </p:sp>
      <p:pic>
        <p:nvPicPr>
          <p:cNvPr id="1037" name="Picture 13" descr="ncc-logo-rgb"/>
          <p:cNvPicPr>
            <a:picLocks noChangeAspect="1" noChangeArrowheads="1"/>
          </p:cNvPicPr>
          <p:nvPr/>
        </p:nvPicPr>
        <p:blipFill>
          <a:blip r:embed="rId13"/>
          <a:srcRect/>
          <a:stretch>
            <a:fillRect/>
          </a:stretch>
        </p:blipFill>
        <p:spPr bwMode="auto">
          <a:xfrm>
            <a:off x="119063" y="111125"/>
            <a:ext cx="879475"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8"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hf hdr="0"/>
  <p:txStyles>
    <p:titleStyle>
      <a:lvl1pPr algn="ctr" rtl="0" eaLnBrk="0" fontAlgn="base" hangingPunct="0">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a:solidFill>
            <a:schemeClr val="tx1"/>
          </a:solidFill>
          <a:latin typeface="Arial" pitchFamily="-107"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a:solidFill>
            <a:schemeClr val="tx1"/>
          </a:solidFill>
          <a:latin typeface="Arial" pitchFamily="-107"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a:solidFill>
            <a:schemeClr val="tx1"/>
          </a:solidFill>
          <a:latin typeface="Arial" pitchFamily="-107"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a:solidFill>
            <a:schemeClr val="tx1"/>
          </a:solidFill>
          <a:latin typeface="Arial" pitchFamily="-107" charset="0"/>
          <a:ea typeface="ＭＳ Ｐゴシック" pitchFamily="-65" charset="-128"/>
          <a:cs typeface="ＭＳ Ｐゴシック" pitchFamily="-65" charset="-128"/>
        </a:defRPr>
      </a:lvl5pPr>
      <a:lvl6pPr marL="457200" algn="ctr" rtl="0" fontAlgn="base">
        <a:spcBef>
          <a:spcPct val="0"/>
        </a:spcBef>
        <a:spcAft>
          <a:spcPct val="0"/>
        </a:spcAft>
        <a:defRPr sz="3200" b="1">
          <a:solidFill>
            <a:schemeClr val="tx1"/>
          </a:solidFill>
          <a:latin typeface="Arial" pitchFamily="-107" charset="0"/>
        </a:defRPr>
      </a:lvl6pPr>
      <a:lvl7pPr marL="914400" algn="ctr" rtl="0" fontAlgn="base">
        <a:spcBef>
          <a:spcPct val="0"/>
        </a:spcBef>
        <a:spcAft>
          <a:spcPct val="0"/>
        </a:spcAft>
        <a:defRPr sz="3200" b="1">
          <a:solidFill>
            <a:schemeClr val="tx1"/>
          </a:solidFill>
          <a:latin typeface="Arial" pitchFamily="-107" charset="0"/>
        </a:defRPr>
      </a:lvl7pPr>
      <a:lvl8pPr marL="1371600" algn="ctr" rtl="0" fontAlgn="base">
        <a:spcBef>
          <a:spcPct val="0"/>
        </a:spcBef>
        <a:spcAft>
          <a:spcPct val="0"/>
        </a:spcAft>
        <a:defRPr sz="3200" b="1">
          <a:solidFill>
            <a:schemeClr val="tx1"/>
          </a:solidFill>
          <a:latin typeface="Arial" pitchFamily="-107" charset="0"/>
        </a:defRPr>
      </a:lvl8pPr>
      <a:lvl9pPr marL="1828800" algn="ctr" rtl="0" fontAlgn="base">
        <a:spcBef>
          <a:spcPct val="0"/>
        </a:spcBef>
        <a:spcAft>
          <a:spcPct val="0"/>
        </a:spcAft>
        <a:defRPr sz="3200" b="1">
          <a:solidFill>
            <a:schemeClr val="tx1"/>
          </a:solidFill>
          <a:latin typeface="Arial" pitchFamily="-107" charset="0"/>
        </a:defRPr>
      </a:lvl9pPr>
    </p:titleStyle>
    <p:bodyStyle>
      <a:lvl1pPr marL="285750" indent="-285750" algn="l" rtl="0" eaLnBrk="0" fontAlgn="base" hangingPunct="0">
        <a:spcBef>
          <a:spcPct val="30000"/>
        </a:spcBef>
        <a:spcAft>
          <a:spcPct val="5000"/>
        </a:spcAft>
        <a:buSzPct val="110000"/>
        <a:buFont typeface="Times" pitchFamily="-107" charset="0"/>
        <a:buChar char="•"/>
        <a:defRPr sz="2800">
          <a:solidFill>
            <a:schemeClr val="tx1"/>
          </a:solidFill>
          <a:latin typeface="+mn-lt"/>
          <a:ea typeface="ＭＳ Ｐゴシック" pitchFamily="-65" charset="-128"/>
          <a:cs typeface="ＭＳ Ｐゴシック" pitchFamily="-65" charset="-128"/>
        </a:defRPr>
      </a:lvl1pPr>
      <a:lvl2pPr marL="625475" indent="-225425" algn="l" rtl="0" eaLnBrk="0" fontAlgn="base" hangingPunct="0">
        <a:spcBef>
          <a:spcPct val="30000"/>
        </a:spcBef>
        <a:spcAft>
          <a:spcPct val="5000"/>
        </a:spcAft>
        <a:buSzPct val="110000"/>
        <a:buChar char="-"/>
        <a:defRPr sz="2400">
          <a:solidFill>
            <a:schemeClr val="tx1"/>
          </a:solidFill>
          <a:latin typeface="+mn-lt"/>
          <a:ea typeface="ＭＳ Ｐゴシック" pitchFamily="-107" charset="-128"/>
        </a:defRPr>
      </a:lvl2pPr>
      <a:lvl3pPr marL="968375" indent="-228600" algn="l" rtl="0" eaLnBrk="0" fontAlgn="base" hangingPunct="0">
        <a:spcBef>
          <a:spcPct val="30000"/>
        </a:spcBef>
        <a:spcAft>
          <a:spcPct val="5000"/>
        </a:spcAft>
        <a:buSzPct val="110000"/>
        <a:buFont typeface="Times" pitchFamily="-107" charset="0"/>
        <a:buChar char="•"/>
        <a:defRPr sz="2000">
          <a:solidFill>
            <a:schemeClr val="tx1"/>
          </a:solidFill>
          <a:latin typeface="+mn-lt"/>
          <a:ea typeface="ＭＳ Ｐゴシック" pitchFamily="-107" charset="-128"/>
        </a:defRPr>
      </a:lvl3pPr>
      <a:lvl4pPr marL="1314450" indent="-231775" algn="l" rtl="0" eaLnBrk="0" fontAlgn="base" hangingPunct="0">
        <a:spcBef>
          <a:spcPct val="30000"/>
        </a:spcBef>
        <a:spcAft>
          <a:spcPct val="5000"/>
        </a:spcAft>
        <a:buSzPct val="110000"/>
        <a:buChar char="-"/>
        <a:defRPr>
          <a:solidFill>
            <a:schemeClr val="tx1"/>
          </a:solidFill>
          <a:latin typeface="+mn-lt"/>
          <a:ea typeface="ＭＳ Ｐゴシック" pitchFamily="-107" charset="-128"/>
        </a:defRPr>
      </a:lvl4pPr>
      <a:lvl5pPr marL="2057400" indent="-228600" algn="l" rtl="0" eaLnBrk="0" fontAlgn="base" hangingPunct="0">
        <a:lnSpc>
          <a:spcPct val="160000"/>
        </a:lnSpc>
        <a:spcBef>
          <a:spcPct val="20000"/>
        </a:spcBef>
        <a:spcAft>
          <a:spcPct val="0"/>
        </a:spcAft>
        <a:buFont typeface="Times" pitchFamily="-107" charset="0"/>
        <a:defRPr sz="2000">
          <a:solidFill>
            <a:schemeClr val="tx1"/>
          </a:solidFill>
          <a:latin typeface="+mn-lt"/>
          <a:ea typeface="ＭＳ Ｐゴシック" pitchFamily="-107" charset="-128"/>
        </a:defRPr>
      </a:lvl5pPr>
      <a:lvl6pPr marL="2514600" indent="-228600" algn="l" rtl="0" fontAlgn="base">
        <a:lnSpc>
          <a:spcPct val="160000"/>
        </a:lnSpc>
        <a:spcBef>
          <a:spcPct val="20000"/>
        </a:spcBef>
        <a:spcAft>
          <a:spcPct val="0"/>
        </a:spcAft>
        <a:buFont typeface="Times" pitchFamily="-107" charset="0"/>
        <a:defRPr sz="2000">
          <a:solidFill>
            <a:schemeClr val="tx1"/>
          </a:solidFill>
          <a:latin typeface="+mn-lt"/>
          <a:ea typeface="ＭＳ Ｐゴシック" pitchFamily="-107" charset="-128"/>
        </a:defRPr>
      </a:lvl6pPr>
      <a:lvl7pPr marL="2971800" indent="-228600" algn="l" rtl="0" fontAlgn="base">
        <a:lnSpc>
          <a:spcPct val="160000"/>
        </a:lnSpc>
        <a:spcBef>
          <a:spcPct val="20000"/>
        </a:spcBef>
        <a:spcAft>
          <a:spcPct val="0"/>
        </a:spcAft>
        <a:buFont typeface="Times" pitchFamily="-107" charset="0"/>
        <a:defRPr sz="2000">
          <a:solidFill>
            <a:schemeClr val="tx1"/>
          </a:solidFill>
          <a:latin typeface="+mn-lt"/>
          <a:ea typeface="ＭＳ Ｐゴシック" pitchFamily="-107" charset="-128"/>
        </a:defRPr>
      </a:lvl7pPr>
      <a:lvl8pPr marL="3429000" indent="-228600" algn="l" rtl="0" fontAlgn="base">
        <a:lnSpc>
          <a:spcPct val="160000"/>
        </a:lnSpc>
        <a:spcBef>
          <a:spcPct val="20000"/>
        </a:spcBef>
        <a:spcAft>
          <a:spcPct val="0"/>
        </a:spcAft>
        <a:buFont typeface="Times" pitchFamily="-107" charset="0"/>
        <a:defRPr sz="2000">
          <a:solidFill>
            <a:schemeClr val="tx1"/>
          </a:solidFill>
          <a:latin typeface="+mn-lt"/>
          <a:ea typeface="ＭＳ Ｐゴシック" pitchFamily="-107" charset="-128"/>
        </a:defRPr>
      </a:lvl8pPr>
      <a:lvl9pPr marL="3886200" indent="-228600" algn="l" rtl="0" fontAlgn="base">
        <a:lnSpc>
          <a:spcPct val="160000"/>
        </a:lnSpc>
        <a:spcBef>
          <a:spcPct val="20000"/>
        </a:spcBef>
        <a:spcAft>
          <a:spcPct val="0"/>
        </a:spcAft>
        <a:buFont typeface="Times" pitchFamily="-107" charset="0"/>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is-portal.ripe.net" TargetMode="External"/><Relationship Id="rId7" Type="http://schemas.openxmlformats.org/officeDocument/2006/relationships/hyperlink" Target="http://www.ripe.net/projects/reports/2008cable-cu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dnsmon.ripe.net/" TargetMode="External"/><Relationship Id="rId5" Type="http://schemas.openxmlformats.org/officeDocument/2006/relationships/hyperlink" Target="http://www.ripe.net/ttm" TargetMode="External"/><Relationship Id="rId4" Type="http://schemas.openxmlformats.org/officeDocument/2006/relationships/hyperlink" Target="http://www.ripe.net/ris" TargetMode="Externa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gettheworldmoving.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p>
            <a:r>
              <a:rPr lang="en-US"/>
              <a:t>ARIN XXIII, 28 April 2009, San Antonio</a:t>
            </a:r>
          </a:p>
        </p:txBody>
      </p:sp>
      <p:sp>
        <p:nvSpPr>
          <p:cNvPr id="15363" name="Footer Placeholder 3"/>
          <p:cNvSpPr>
            <a:spLocks noGrp="1"/>
          </p:cNvSpPr>
          <p:nvPr>
            <p:ph type="ftr" sz="quarter" idx="12"/>
          </p:nvPr>
        </p:nvSpPr>
        <p:spPr>
          <a:noFill/>
        </p:spPr>
        <p:txBody>
          <a:bodyPr/>
          <a:lstStyle/>
          <a:p>
            <a:r>
              <a:rPr lang="en-US"/>
              <a:t>Axel Pawlik</a:t>
            </a:r>
          </a:p>
        </p:txBody>
      </p:sp>
      <p:sp>
        <p:nvSpPr>
          <p:cNvPr id="7" name="Rectangle 13"/>
          <p:cNvSpPr>
            <a:spLocks noGrp="1" noChangeArrowheads="1"/>
          </p:cNvSpPr>
          <p:nvPr>
            <p:ph type="sldNum" sz="quarter" idx="11"/>
          </p:nvPr>
        </p:nvSpPr>
        <p:spPr>
          <a:xfrm>
            <a:off x="9447213" y="6561138"/>
            <a:ext cx="457200" cy="233362"/>
          </a:xfrm>
        </p:spPr>
        <p:txBody>
          <a:bodyPr/>
          <a:lstStyle/>
          <a:p>
            <a:fld id="{860B1687-77A5-4D2D-8AAE-C646646F87E8}" type="slidenum">
              <a:rPr lang="en-US"/>
              <a:pPr/>
              <a:t>1</a:t>
            </a:fld>
            <a:endParaRPr lang="en-US"/>
          </a:p>
        </p:txBody>
      </p:sp>
      <p:sp>
        <p:nvSpPr>
          <p:cNvPr id="15365" name="Rectangle 9"/>
          <p:cNvSpPr>
            <a:spLocks noChangeArrowheads="1"/>
          </p:cNvSpPr>
          <p:nvPr/>
        </p:nvSpPr>
        <p:spPr bwMode="auto">
          <a:xfrm>
            <a:off x="685800" y="228600"/>
            <a:ext cx="8416925" cy="1143000"/>
          </a:xfrm>
          <a:prstGeom prst="rect">
            <a:avLst/>
          </a:prstGeom>
          <a:noFill/>
          <a:ln w="9525">
            <a:noFill/>
            <a:miter lim="800000"/>
            <a:headEnd/>
            <a:tailEnd/>
          </a:ln>
        </p:spPr>
        <p:txBody>
          <a:bodyPr anchor="ctr"/>
          <a:lstStyle/>
          <a:p>
            <a:r>
              <a:rPr kumimoji="1" lang="en-US" sz="3600">
                <a:solidFill>
                  <a:schemeClr val="tx1"/>
                </a:solidFill>
                <a:latin typeface="Arial" charset="0"/>
              </a:rPr>
              <a:t>Update from the RIPE NCC</a:t>
            </a:r>
            <a:endParaRPr kumimoji="1" lang="en-US" i="1">
              <a:solidFill>
                <a:schemeClr val="tx1"/>
              </a:solidFill>
              <a:latin typeface="Arial" charset="0"/>
            </a:endParaRPr>
          </a:p>
        </p:txBody>
      </p:sp>
      <p:sp>
        <p:nvSpPr>
          <p:cNvPr id="103439" name="Rectangle 15"/>
          <p:cNvSpPr>
            <a:spLocks noChangeArrowheads="1"/>
          </p:cNvSpPr>
          <p:nvPr/>
        </p:nvSpPr>
        <p:spPr bwMode="auto">
          <a:xfrm>
            <a:off x="871538" y="6386513"/>
            <a:ext cx="184150" cy="457200"/>
          </a:xfrm>
          <a:prstGeom prst="rect">
            <a:avLst/>
          </a:prstGeom>
          <a:noFill/>
          <a:ln w="12700">
            <a:noFill/>
            <a:miter lim="800000"/>
            <a:headEnd/>
            <a:tailEnd/>
          </a:ln>
          <a:effectLst>
            <a:outerShdw dist="107763" dir="2700000" algn="ctr" rotWithShape="0">
              <a:schemeClr val="bg2"/>
            </a:outerShdw>
          </a:effectLst>
        </p:spPr>
        <p:txBody>
          <a:bodyPr wrap="none" anchor="ctr">
            <a:spAutoFit/>
          </a:bodyPr>
          <a:lstStyle/>
          <a:p>
            <a:endParaRPr lang="en-GB"/>
          </a:p>
        </p:txBody>
      </p:sp>
      <p:pic>
        <p:nvPicPr>
          <p:cNvPr id="8" name="Picture 7"/>
          <p:cNvPicPr>
            <a:picLocks noChangeAspect="1"/>
          </p:cNvPicPr>
          <p:nvPr/>
        </p:nvPicPr>
        <p:blipFill>
          <a:blip r:embed="rId3"/>
          <a:stretch>
            <a:fillRect/>
          </a:stretch>
        </p:blipFill>
        <p:spPr>
          <a:xfrm>
            <a:off x="2413000" y="1574800"/>
            <a:ext cx="5080000" cy="3708400"/>
          </a:xfrm>
          <a:prstGeom prst="rect">
            <a:avLst/>
          </a:prstGeom>
          <a:effectLst>
            <a:outerShdw blurRad="50800" dist="139700" dir="2700000" sx="101000" sy="101000" algn="tl" rotWithShape="0">
              <a:srgbClr val="000000">
                <a:alpha val="43000"/>
              </a:srgbClr>
            </a:outerShdw>
            <a:softEdge rad="889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pitchFamily="-107" charset="-128"/>
              </a:rPr>
              <a:t>Even More Policy Development</a:t>
            </a:r>
          </a:p>
        </p:txBody>
      </p:sp>
      <p:sp>
        <p:nvSpPr>
          <p:cNvPr id="33795" name="Content Placeholder 2"/>
          <p:cNvSpPr>
            <a:spLocks noGrp="1"/>
          </p:cNvSpPr>
          <p:nvPr>
            <p:ph idx="1"/>
          </p:nvPr>
        </p:nvSpPr>
        <p:spPr/>
        <p:txBody>
          <a:bodyPr/>
          <a:lstStyle/>
          <a:p>
            <a:r>
              <a:rPr lang="en-US" smtClean="0">
                <a:ea typeface="ＭＳ Ｐゴシック" pitchFamily="-107" charset="-128"/>
              </a:rPr>
              <a:t>2008-05, “Anycasting Assignments for TLDs and Tier 0/1 ENUM”</a:t>
            </a:r>
          </a:p>
          <a:p>
            <a:r>
              <a:rPr lang="en-US" smtClean="0">
                <a:ea typeface="ＭＳ Ｐゴシック" pitchFamily="-107" charset="-128"/>
              </a:rPr>
              <a:t>2009-02, “Allocating/Assigning Resources to the RIPE NCC”</a:t>
            </a:r>
          </a:p>
          <a:p>
            <a:r>
              <a:rPr lang="en-US" smtClean="0">
                <a:ea typeface="ＭＳ Ｐゴシック" pitchFamily="-107" charset="-128"/>
              </a:rPr>
              <a:t>2009-03, “Run Out Fairly”</a:t>
            </a:r>
          </a:p>
          <a:p>
            <a:r>
              <a:rPr lang="en-US" smtClean="0">
                <a:ea typeface="ＭＳ Ｐゴシック" pitchFamily="-107" charset="-128"/>
              </a:rPr>
              <a:t>2009-04, “IPv4 Allocation and Assignments to Facilitate IPv6 Deployment”</a:t>
            </a:r>
          </a:p>
          <a:p>
            <a:r>
              <a:rPr lang="en-US" smtClean="0">
                <a:ea typeface="ＭＳ Ｐゴシック" pitchFamily="-107" charset="-128"/>
              </a:rPr>
              <a:t>2009-05, “Multiple IPv6 /32 Allocations for LIRs”</a:t>
            </a:r>
          </a:p>
        </p:txBody>
      </p:sp>
      <p:sp>
        <p:nvSpPr>
          <p:cNvPr id="33796" name="Date Placeholder 3"/>
          <p:cNvSpPr>
            <a:spLocks noGrp="1"/>
          </p:cNvSpPr>
          <p:nvPr>
            <p:ph type="dt" sz="quarter" idx="10"/>
          </p:nvPr>
        </p:nvSpPr>
        <p:spPr>
          <a:noFill/>
        </p:spPr>
        <p:txBody>
          <a:bodyPr/>
          <a:lstStyle/>
          <a:p>
            <a:r>
              <a:rPr lang="en-US"/>
              <a:t>ARIN XXIII, 28 April 2009, San Antonio</a:t>
            </a:r>
          </a:p>
        </p:txBody>
      </p:sp>
      <p:sp>
        <p:nvSpPr>
          <p:cNvPr id="5" name="Slide Number Placeholder 4"/>
          <p:cNvSpPr>
            <a:spLocks noGrp="1"/>
          </p:cNvSpPr>
          <p:nvPr>
            <p:ph type="sldNum" sz="quarter" idx="11"/>
          </p:nvPr>
        </p:nvSpPr>
        <p:spPr/>
        <p:txBody>
          <a:bodyPr/>
          <a:lstStyle/>
          <a:p>
            <a:fld id="{25D77BF0-A3D2-4F71-B4BE-DD655E95FFBA}" type="slidenum">
              <a:rPr lang="en-US"/>
              <a:pPr/>
              <a:t>10</a:t>
            </a:fld>
            <a:endParaRPr lang="en-US"/>
          </a:p>
        </p:txBody>
      </p:sp>
      <p:sp>
        <p:nvSpPr>
          <p:cNvPr id="33798" name="Footer Placeholder 5"/>
          <p:cNvSpPr>
            <a:spLocks noGrp="1"/>
          </p:cNvSpPr>
          <p:nvPr>
            <p:ph type="ftr" sz="quarter" idx="12"/>
          </p:nvPr>
        </p:nvSpPr>
        <p:spPr>
          <a:noFill/>
        </p:spPr>
        <p:txBody>
          <a:bodyPr/>
          <a:lstStyle/>
          <a:p>
            <a:r>
              <a:rPr lang="en-US"/>
              <a:t>Axel Pawlik</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p>
            <a:r>
              <a:rPr lang="en-US"/>
              <a:t>ARIN XXIII, 28 April 2009, San Antonio</a:t>
            </a:r>
          </a:p>
        </p:txBody>
      </p:sp>
      <p:sp>
        <p:nvSpPr>
          <p:cNvPr id="34819" name="Footer Placeholder 3"/>
          <p:cNvSpPr>
            <a:spLocks noGrp="1"/>
          </p:cNvSpPr>
          <p:nvPr>
            <p:ph type="ftr" sz="quarter" idx="12"/>
          </p:nvPr>
        </p:nvSpPr>
        <p:spPr>
          <a:noFill/>
        </p:spPr>
        <p:txBody>
          <a:bodyPr/>
          <a:lstStyle/>
          <a:p>
            <a:r>
              <a:rPr lang="en-US"/>
              <a:t>Axel Pawlik</a:t>
            </a:r>
          </a:p>
        </p:txBody>
      </p:sp>
      <p:sp>
        <p:nvSpPr>
          <p:cNvPr id="27651" name="Slide Number Placeholder 4"/>
          <p:cNvSpPr>
            <a:spLocks noGrp="1"/>
          </p:cNvSpPr>
          <p:nvPr>
            <p:ph type="sldNum" sz="quarter" idx="11"/>
          </p:nvPr>
        </p:nvSpPr>
        <p:spPr/>
        <p:txBody>
          <a:bodyPr/>
          <a:lstStyle/>
          <a:p>
            <a:fld id="{DD6656D0-729B-4AC8-9DC1-D5EF6E0CB7DC}" type="slidenum">
              <a:rPr lang="en-US"/>
              <a:pPr/>
              <a:t>11</a:t>
            </a:fld>
            <a:endParaRPr lang="en-US"/>
          </a:p>
        </p:txBody>
      </p:sp>
      <p:sp>
        <p:nvSpPr>
          <p:cNvPr id="34821" name="Rectangle 2"/>
          <p:cNvSpPr>
            <a:spLocks noGrp="1" noChangeArrowheads="1"/>
          </p:cNvSpPr>
          <p:nvPr>
            <p:ph type="title" idx="4294967295"/>
          </p:nvPr>
        </p:nvSpPr>
        <p:spPr/>
        <p:txBody>
          <a:bodyPr/>
          <a:lstStyle/>
          <a:p>
            <a:pPr eaLnBrk="1" hangingPunct="1"/>
            <a:r>
              <a:rPr lang="en-GB" smtClean="0">
                <a:ea typeface="ＭＳ Ｐゴシック" pitchFamily="-107" charset="-128"/>
              </a:rPr>
              <a:t>Information services</a:t>
            </a:r>
          </a:p>
        </p:txBody>
      </p:sp>
      <p:sp>
        <p:nvSpPr>
          <p:cNvPr id="34822" name="Rectangle 3"/>
          <p:cNvSpPr>
            <a:spLocks noGrp="1" noChangeArrowheads="1"/>
          </p:cNvSpPr>
          <p:nvPr>
            <p:ph type="body" idx="4294967295"/>
          </p:nvPr>
        </p:nvSpPr>
        <p:spPr/>
        <p:txBody>
          <a:bodyPr/>
          <a:lstStyle/>
          <a:p>
            <a:pPr eaLnBrk="1" hangingPunct="1">
              <a:lnSpc>
                <a:spcPct val="90000"/>
              </a:lnSpc>
            </a:pPr>
            <a:endParaRPr lang="en-GB" sz="2200" smtClean="0">
              <a:ea typeface="ＭＳ Ｐゴシック" pitchFamily="-107" charset="-128"/>
            </a:endParaRPr>
          </a:p>
          <a:p>
            <a:pPr eaLnBrk="1" hangingPunct="1">
              <a:lnSpc>
                <a:spcPct val="90000"/>
              </a:lnSpc>
            </a:pPr>
            <a:r>
              <a:rPr lang="en-GB" sz="2200" smtClean="0">
                <a:ea typeface="ＭＳ Ｐゴシック" pitchFamily="-107" charset="-128"/>
              </a:rPr>
              <a:t>RIPE NCC Information services</a:t>
            </a:r>
          </a:p>
          <a:p>
            <a:pPr lvl="1" eaLnBrk="1" hangingPunct="1">
              <a:lnSpc>
                <a:spcPct val="90000"/>
              </a:lnSpc>
            </a:pPr>
            <a:r>
              <a:rPr lang="en-GB" sz="2200" smtClean="0">
                <a:hlinkClick r:id="rId3"/>
              </a:rPr>
              <a:t>http://is-portal.ripe.net</a:t>
            </a:r>
            <a:endParaRPr lang="en-GB" sz="2200" smtClean="0"/>
          </a:p>
          <a:p>
            <a:pPr eaLnBrk="1" hangingPunct="1">
              <a:lnSpc>
                <a:spcPct val="90000"/>
              </a:lnSpc>
            </a:pPr>
            <a:r>
              <a:rPr lang="en-GB" sz="2200" smtClean="0">
                <a:ea typeface="ＭＳ Ｐゴシック" pitchFamily="-107" charset="-128"/>
              </a:rPr>
              <a:t>Routing Information Service (RIS)</a:t>
            </a:r>
          </a:p>
          <a:p>
            <a:pPr lvl="1" eaLnBrk="1" hangingPunct="1">
              <a:lnSpc>
                <a:spcPct val="90000"/>
              </a:lnSpc>
            </a:pPr>
            <a:r>
              <a:rPr lang="en-GB" sz="2200" smtClean="0">
                <a:hlinkClick r:id="rId4"/>
              </a:rPr>
              <a:t>http://www.ripe.net/ris</a:t>
            </a:r>
            <a:endParaRPr lang="en-GB" sz="2200" smtClean="0"/>
          </a:p>
          <a:p>
            <a:pPr eaLnBrk="1" hangingPunct="1">
              <a:lnSpc>
                <a:spcPct val="90000"/>
              </a:lnSpc>
            </a:pPr>
            <a:r>
              <a:rPr lang="en-GB" sz="2200" smtClean="0">
                <a:ea typeface="ＭＳ Ｐゴシック" pitchFamily="-107" charset="-128"/>
              </a:rPr>
              <a:t>Test Traffic Measurements (TTM)</a:t>
            </a:r>
          </a:p>
          <a:p>
            <a:pPr lvl="1" eaLnBrk="1" hangingPunct="1">
              <a:lnSpc>
                <a:spcPct val="90000"/>
              </a:lnSpc>
            </a:pPr>
            <a:r>
              <a:rPr lang="en-GB" sz="2200" smtClean="0">
                <a:hlinkClick r:id="rId5"/>
              </a:rPr>
              <a:t>http://www.ripe.net/ttm</a:t>
            </a:r>
            <a:endParaRPr lang="en-GB" sz="2200" smtClean="0"/>
          </a:p>
          <a:p>
            <a:pPr eaLnBrk="1" hangingPunct="1">
              <a:lnSpc>
                <a:spcPct val="90000"/>
              </a:lnSpc>
            </a:pPr>
            <a:r>
              <a:rPr lang="en-GB" sz="2200" smtClean="0">
                <a:ea typeface="ＭＳ Ｐゴシック" pitchFamily="-107" charset="-128"/>
              </a:rPr>
              <a:t>DNSMON</a:t>
            </a:r>
          </a:p>
          <a:p>
            <a:pPr lvl="1" eaLnBrk="1" hangingPunct="1">
              <a:lnSpc>
                <a:spcPct val="90000"/>
              </a:lnSpc>
            </a:pPr>
            <a:r>
              <a:rPr lang="en-GB" sz="2200" smtClean="0">
                <a:hlinkClick r:id="rId6"/>
              </a:rPr>
              <a:t>http://dnsmon.ripe.net/</a:t>
            </a:r>
            <a:endParaRPr lang="en-GB" sz="2200" smtClean="0"/>
          </a:p>
          <a:p>
            <a:pPr eaLnBrk="1" hangingPunct="1">
              <a:lnSpc>
                <a:spcPct val="90000"/>
              </a:lnSpc>
            </a:pPr>
            <a:r>
              <a:rPr lang="en-GB" sz="2200" smtClean="0">
                <a:ea typeface="ＭＳ Ｐゴシック" pitchFamily="-107" charset="-128"/>
              </a:rPr>
              <a:t>NCC Science Group analysis</a:t>
            </a:r>
          </a:p>
          <a:p>
            <a:pPr lvl="1" eaLnBrk="1" hangingPunct="1">
              <a:lnSpc>
                <a:spcPct val="90000"/>
              </a:lnSpc>
            </a:pPr>
            <a:r>
              <a:rPr lang="en-GB" sz="2200" smtClean="0">
                <a:hlinkClick r:id="rId7"/>
              </a:rPr>
              <a:t>http://www.ripe.net/projects/reports/2008cable-cut</a:t>
            </a:r>
            <a:endParaRPr lang="en-GB" sz="2200" smtClean="0"/>
          </a:p>
          <a:p>
            <a:pPr lvl="1" eaLnBrk="1" hangingPunct="1">
              <a:lnSpc>
                <a:spcPct val="90000"/>
              </a:lnSpc>
            </a:pPr>
            <a:r>
              <a:rPr lang="en-GB" sz="2200" smtClean="0"/>
              <a:t>http://www.ripe.net/news/study-youtube-hijacking.html</a:t>
            </a:r>
          </a:p>
          <a:p>
            <a:pPr lvl="1" eaLnBrk="1" hangingPunct="1">
              <a:lnSpc>
                <a:spcPct val="90000"/>
              </a:lnSpc>
            </a:pPr>
            <a:endParaRPr lang="en-US" sz="2000" smtClean="0"/>
          </a:p>
        </p:txBody>
      </p:sp>
      <p:pic>
        <p:nvPicPr>
          <p:cNvPr id="7" name="Picture 6"/>
          <p:cNvPicPr>
            <a:picLocks noChangeAspect="1"/>
          </p:cNvPicPr>
          <p:nvPr/>
        </p:nvPicPr>
        <p:blipFill>
          <a:blip r:embed="rId8"/>
          <a:srcRect/>
          <a:stretch>
            <a:fillRect/>
          </a:stretch>
        </p:blipFill>
        <p:spPr bwMode="auto">
          <a:xfrm>
            <a:off x="5710238" y="901700"/>
            <a:ext cx="3695700" cy="1943100"/>
          </a:xfrm>
          <a:prstGeom prst="rect">
            <a:avLst/>
          </a:prstGeom>
          <a:noFill/>
          <a:ln w="9525">
            <a:noFill/>
            <a:miter lim="800000"/>
            <a:headEnd/>
            <a:tailEnd/>
          </a:ln>
          <a:effectLst>
            <a:outerShdw dist="38100" dir="2700000" sx="102000" sy="102000" algn="tl" rotWithShape="0">
              <a:srgbClr val="808080">
                <a:alpha val="42999"/>
              </a:srgbClr>
            </a:outerShdw>
          </a:effectLst>
        </p:spPr>
      </p:pic>
      <p:pic>
        <p:nvPicPr>
          <p:cNvPr id="8" name="Picture 7"/>
          <p:cNvPicPr>
            <a:picLocks noChangeAspect="1"/>
          </p:cNvPicPr>
          <p:nvPr/>
        </p:nvPicPr>
        <p:blipFill>
          <a:blip r:embed="rId9"/>
          <a:srcRect/>
          <a:stretch>
            <a:fillRect/>
          </a:stretch>
        </p:blipFill>
        <p:spPr bwMode="auto">
          <a:xfrm>
            <a:off x="5892800" y="3155950"/>
            <a:ext cx="3370263" cy="2060575"/>
          </a:xfrm>
          <a:prstGeom prst="rect">
            <a:avLst/>
          </a:prstGeom>
          <a:noFill/>
          <a:ln w="9525">
            <a:noFill/>
            <a:miter lim="800000"/>
            <a:headEnd/>
            <a:tailEnd/>
          </a:ln>
          <a:effectLst>
            <a:outerShdw dist="38100" dir="2700000" sx="102000" sy="102000" algn="tl" rotWithShape="0">
              <a:srgbClr val="808080">
                <a:alpha val="42999"/>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p>
            <a:r>
              <a:rPr lang="en-US"/>
              <a:t>ARIN XXIII, 28 April 2009, San Antonio</a:t>
            </a:r>
          </a:p>
        </p:txBody>
      </p:sp>
      <p:sp>
        <p:nvSpPr>
          <p:cNvPr id="36867" name="Footer Placeholder 3"/>
          <p:cNvSpPr>
            <a:spLocks noGrp="1"/>
          </p:cNvSpPr>
          <p:nvPr>
            <p:ph type="ftr" sz="quarter" idx="12"/>
          </p:nvPr>
        </p:nvSpPr>
        <p:spPr>
          <a:noFill/>
        </p:spPr>
        <p:txBody>
          <a:bodyPr/>
          <a:lstStyle/>
          <a:p>
            <a:r>
              <a:rPr lang="en-US"/>
              <a:t>Axel Pawlik</a:t>
            </a:r>
          </a:p>
        </p:txBody>
      </p:sp>
      <p:sp>
        <p:nvSpPr>
          <p:cNvPr id="5" name="Slide Number Placeholder 4"/>
          <p:cNvSpPr>
            <a:spLocks noGrp="1"/>
          </p:cNvSpPr>
          <p:nvPr>
            <p:ph type="sldNum" sz="quarter" idx="11"/>
          </p:nvPr>
        </p:nvSpPr>
        <p:spPr/>
        <p:txBody>
          <a:bodyPr/>
          <a:lstStyle/>
          <a:p>
            <a:fld id="{76C3D046-8E48-4241-ACBE-604927607032}" type="slidenum">
              <a:rPr lang="en-US"/>
              <a:pPr/>
              <a:t>12</a:t>
            </a:fld>
            <a:endParaRPr lang="en-US"/>
          </a:p>
        </p:txBody>
      </p:sp>
      <p:sp>
        <p:nvSpPr>
          <p:cNvPr id="36869" name="Rectangle 2"/>
          <p:cNvSpPr>
            <a:spLocks noGrp="1" noChangeArrowheads="1"/>
          </p:cNvSpPr>
          <p:nvPr>
            <p:ph type="title" idx="4294967295"/>
          </p:nvPr>
        </p:nvSpPr>
        <p:spPr>
          <a:xfrm>
            <a:off x="1298575" y="346075"/>
            <a:ext cx="8453438" cy="636588"/>
          </a:xfrm>
        </p:spPr>
        <p:txBody>
          <a:bodyPr/>
          <a:lstStyle/>
          <a:p>
            <a:pPr eaLnBrk="1" hangingPunct="1"/>
            <a:r>
              <a:rPr lang="en-GB" sz="2800" smtClean="0">
                <a:ea typeface="ＭＳ Ｐゴシック" pitchFamily="-107" charset="-128"/>
              </a:rPr>
              <a:t>Membership &amp; Regional Outreach</a:t>
            </a:r>
          </a:p>
        </p:txBody>
      </p:sp>
      <p:sp>
        <p:nvSpPr>
          <p:cNvPr id="36870" name="Rectangle 3"/>
          <p:cNvSpPr>
            <a:spLocks noGrp="1" noChangeArrowheads="1"/>
          </p:cNvSpPr>
          <p:nvPr>
            <p:ph type="body" idx="4294967295"/>
          </p:nvPr>
        </p:nvSpPr>
        <p:spPr>
          <a:xfrm>
            <a:off x="393700" y="1117600"/>
            <a:ext cx="9269413" cy="5324475"/>
          </a:xfrm>
          <a:noFill/>
        </p:spPr>
        <p:txBody>
          <a:bodyPr lIns="91440" tIns="45720" rIns="91440" bIns="45720"/>
          <a:lstStyle/>
          <a:p>
            <a:pPr eaLnBrk="1" hangingPunct="1">
              <a:lnSpc>
                <a:spcPct val="90000"/>
              </a:lnSpc>
            </a:pPr>
            <a:r>
              <a:rPr lang="en-US" sz="2400" smtClean="0">
                <a:ea typeface="ＭＳ Ｐゴシック" pitchFamily="-107" charset="-128"/>
              </a:rPr>
              <a:t>Exceeded 6.064 members by the end of 2008</a:t>
            </a:r>
          </a:p>
          <a:p>
            <a:pPr lvl="1" eaLnBrk="1" hangingPunct="1">
              <a:lnSpc>
                <a:spcPct val="90000"/>
              </a:lnSpc>
            </a:pPr>
            <a:r>
              <a:rPr lang="en-US" smtClean="0"/>
              <a:t>Noticing lower conversion rate (application -&gt; member)</a:t>
            </a:r>
          </a:p>
          <a:p>
            <a:pPr eaLnBrk="1" hangingPunct="1">
              <a:lnSpc>
                <a:spcPct val="90000"/>
              </a:lnSpc>
            </a:pPr>
            <a:r>
              <a:rPr lang="en-US" sz="2400" smtClean="0">
                <a:ea typeface="ＭＳ Ｐゴシック" pitchFamily="-107" charset="-128"/>
              </a:rPr>
              <a:t>RIPE NCC</a:t>
            </a:r>
            <a:r>
              <a:rPr lang="en-US" smtClean="0">
                <a:ea typeface="ＭＳ Ｐゴシック" pitchFamily="-107" charset="-128"/>
              </a:rPr>
              <a:t> </a:t>
            </a:r>
            <a:r>
              <a:rPr lang="en-US" sz="2400" smtClean="0">
                <a:ea typeface="ＭＳ Ｐゴシック" pitchFamily="-107" charset="-128"/>
              </a:rPr>
              <a:t>Regional</a:t>
            </a:r>
            <a:r>
              <a:rPr lang="en-US" smtClean="0">
                <a:ea typeface="ＭＳ Ｐゴシック" pitchFamily="-107" charset="-128"/>
              </a:rPr>
              <a:t> </a:t>
            </a:r>
            <a:r>
              <a:rPr lang="en-US" sz="2400" smtClean="0">
                <a:ea typeface="ＭＳ Ｐゴシック" pitchFamily="-107" charset="-128"/>
              </a:rPr>
              <a:t>Meetings 2008</a:t>
            </a:r>
            <a:endParaRPr lang="en-US" smtClean="0">
              <a:ea typeface="ＭＳ Ｐゴシック" pitchFamily="-107" charset="-128"/>
            </a:endParaRPr>
          </a:p>
          <a:p>
            <a:pPr lvl="1" eaLnBrk="1" hangingPunct="1">
              <a:lnSpc>
                <a:spcPct val="90000"/>
              </a:lnSpc>
            </a:pPr>
            <a:r>
              <a:rPr lang="en-US" sz="2000" smtClean="0"/>
              <a:t>Salmiya, Kuwait, 15-17 April</a:t>
            </a:r>
          </a:p>
          <a:p>
            <a:pPr lvl="1" eaLnBrk="1" hangingPunct="1">
              <a:lnSpc>
                <a:spcPct val="90000"/>
              </a:lnSpc>
            </a:pPr>
            <a:r>
              <a:rPr lang="en-US" sz="2000" smtClean="0"/>
              <a:t>Moscow, Russia, 23-24 September</a:t>
            </a:r>
            <a:endParaRPr lang="en-US" smtClean="0"/>
          </a:p>
          <a:p>
            <a:pPr eaLnBrk="1" hangingPunct="1">
              <a:lnSpc>
                <a:spcPct val="90000"/>
              </a:lnSpc>
            </a:pPr>
            <a:r>
              <a:rPr lang="en-US" sz="2400" smtClean="0">
                <a:ea typeface="ＭＳ Ｐゴシック" pitchFamily="-107" charset="-128"/>
              </a:rPr>
              <a:t>Middle East Operators Group (MENOG)</a:t>
            </a:r>
            <a:r>
              <a:rPr lang="en-US" smtClean="0">
                <a:ea typeface="ＭＳ Ｐゴシック" pitchFamily="-107" charset="-128"/>
              </a:rPr>
              <a:t> </a:t>
            </a:r>
            <a:endParaRPr lang="en-US" sz="2000" smtClean="0">
              <a:ea typeface="ＭＳ Ｐゴシック" pitchFamily="-107" charset="-128"/>
            </a:endParaRPr>
          </a:p>
          <a:p>
            <a:pPr lvl="1" eaLnBrk="1" hangingPunct="1">
              <a:lnSpc>
                <a:spcPct val="90000"/>
              </a:lnSpc>
            </a:pPr>
            <a:r>
              <a:rPr lang="en-US" sz="2000" smtClean="0"/>
              <a:t>MENOG 4 / RIPE 57 Meeting in Dubai</a:t>
            </a:r>
          </a:p>
          <a:p>
            <a:pPr lvl="1" eaLnBrk="1" hangingPunct="1">
              <a:lnSpc>
                <a:spcPct val="90000"/>
              </a:lnSpc>
            </a:pPr>
            <a:r>
              <a:rPr lang="en-US" sz="2000" smtClean="0"/>
              <a:t>MENOG 5 / RIPE NCC Regional Meeting, Bahrain, 6-9 April</a:t>
            </a:r>
            <a:endParaRPr lang="en-US" smtClean="0"/>
          </a:p>
          <a:p>
            <a:pPr eaLnBrk="1" hangingPunct="1">
              <a:lnSpc>
                <a:spcPct val="90000"/>
              </a:lnSpc>
            </a:pPr>
            <a:r>
              <a:rPr lang="en-US" sz="2400" smtClean="0">
                <a:ea typeface="ＭＳ Ｐゴシック" pitchFamily="-107" charset="-128"/>
              </a:rPr>
              <a:t>Membership Survey</a:t>
            </a:r>
            <a:endParaRPr lang="en-US" smtClean="0">
              <a:ea typeface="ＭＳ Ｐゴシック" pitchFamily="-107" charset="-128"/>
            </a:endParaRPr>
          </a:p>
          <a:p>
            <a:pPr lvl="1" eaLnBrk="1" hangingPunct="1">
              <a:lnSpc>
                <a:spcPct val="90000"/>
              </a:lnSpc>
            </a:pPr>
            <a:r>
              <a:rPr lang="en-US" sz="2000" smtClean="0"/>
              <a:t>Results at: </a:t>
            </a:r>
            <a:r>
              <a:rPr lang="en-GB" sz="2000" smtClean="0"/>
              <a:t>http://www.ripe.net/news/2008-survey.html</a:t>
            </a:r>
            <a:endParaRPr lang="en-US"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p>
            <a:r>
              <a:rPr lang="en-US"/>
              <a:t>ARIN XXIII, 28 April 2009, San Antonio</a:t>
            </a:r>
          </a:p>
        </p:txBody>
      </p:sp>
      <p:sp>
        <p:nvSpPr>
          <p:cNvPr id="38915" name="Footer Placeholder 3"/>
          <p:cNvSpPr>
            <a:spLocks noGrp="1"/>
          </p:cNvSpPr>
          <p:nvPr>
            <p:ph type="ftr" sz="quarter" idx="12"/>
          </p:nvPr>
        </p:nvSpPr>
        <p:spPr>
          <a:noFill/>
        </p:spPr>
        <p:txBody>
          <a:bodyPr/>
          <a:lstStyle/>
          <a:p>
            <a:r>
              <a:rPr lang="en-US"/>
              <a:t>Axel Pawlik</a:t>
            </a:r>
          </a:p>
        </p:txBody>
      </p:sp>
      <p:sp>
        <p:nvSpPr>
          <p:cNvPr id="38916" name="Title 1"/>
          <p:cNvSpPr>
            <a:spLocks noGrp="1"/>
          </p:cNvSpPr>
          <p:nvPr>
            <p:ph type="title" idx="4294967295"/>
          </p:nvPr>
        </p:nvSpPr>
        <p:spPr/>
        <p:txBody>
          <a:bodyPr/>
          <a:lstStyle/>
          <a:p>
            <a:pPr eaLnBrk="1" hangingPunct="1"/>
            <a:r>
              <a:rPr lang="en-GB" smtClean="0">
                <a:ea typeface="ＭＳ Ｐゴシック" pitchFamily="-107" charset="-128"/>
              </a:rPr>
              <a:t>PR / Outreach</a:t>
            </a:r>
          </a:p>
        </p:txBody>
      </p:sp>
      <p:sp>
        <p:nvSpPr>
          <p:cNvPr id="38917" name="Content Placeholder 2"/>
          <p:cNvSpPr>
            <a:spLocks noGrp="1"/>
          </p:cNvSpPr>
          <p:nvPr>
            <p:ph idx="4294967295"/>
          </p:nvPr>
        </p:nvSpPr>
        <p:spPr/>
        <p:txBody>
          <a:bodyPr/>
          <a:lstStyle/>
          <a:p>
            <a:pPr eaLnBrk="1" hangingPunct="1"/>
            <a:r>
              <a:rPr lang="en-GB" smtClean="0">
                <a:ea typeface="ＭＳ Ｐゴシック" pitchFamily="-107" charset="-128"/>
              </a:rPr>
              <a:t>Working closely with  PR agency</a:t>
            </a:r>
          </a:p>
          <a:p>
            <a:pPr lvl="2" eaLnBrk="1" hangingPunct="1"/>
            <a:r>
              <a:rPr lang="en-GB" smtClean="0"/>
              <a:t>Racepoint / London</a:t>
            </a:r>
          </a:p>
          <a:p>
            <a:pPr eaLnBrk="1" hangingPunct="1"/>
            <a:r>
              <a:rPr lang="en-GB" smtClean="0">
                <a:ea typeface="ＭＳ Ｐゴシック" pitchFamily="-107" charset="-128"/>
              </a:rPr>
              <a:t>Campaigns on IPv6 uptake and ASN32</a:t>
            </a:r>
          </a:p>
          <a:p>
            <a:pPr lvl="1" eaLnBrk="1" hangingPunct="1"/>
            <a:r>
              <a:rPr lang="en-US" smtClean="0"/>
              <a:t>Press r</a:t>
            </a:r>
            <a:r>
              <a:rPr lang="en-GB" smtClean="0"/>
              <a:t>eleases and sustained briefings</a:t>
            </a:r>
          </a:p>
          <a:p>
            <a:pPr eaLnBrk="1" hangingPunct="1"/>
            <a:r>
              <a:rPr lang="en-GB" smtClean="0">
                <a:ea typeface="ＭＳ Ｐゴシック" pitchFamily="-107" charset="-128"/>
              </a:rPr>
              <a:t>Support for events</a:t>
            </a:r>
          </a:p>
          <a:p>
            <a:pPr lvl="1" eaLnBrk="1" hangingPunct="1"/>
            <a:r>
              <a:rPr lang="en-GB" smtClean="0"/>
              <a:t>OECD, Seoul</a:t>
            </a:r>
          </a:p>
          <a:p>
            <a:pPr lvl="1" eaLnBrk="1" hangingPunct="1"/>
            <a:r>
              <a:rPr lang="en-GB" smtClean="0"/>
              <a:t>ITU Telecom Africa, Cairo, with AfriNIC</a:t>
            </a:r>
          </a:p>
          <a:p>
            <a:pPr lvl="1" eaLnBrk="1" hangingPunct="1"/>
            <a:r>
              <a:rPr lang="en-GB" smtClean="0"/>
              <a:t>ITU Telecom Asia, Bangkok, with APNIC</a:t>
            </a:r>
          </a:p>
          <a:p>
            <a:pPr eaLnBrk="1" hangingPunct="1"/>
            <a:r>
              <a:rPr lang="en-GB" smtClean="0">
                <a:ea typeface="ＭＳ Ｐゴシック" pitchFamily="-107" charset="-128"/>
              </a:rPr>
              <a:t>Developing Branding for Information Services</a:t>
            </a:r>
          </a:p>
        </p:txBody>
      </p:sp>
      <p:sp>
        <p:nvSpPr>
          <p:cNvPr id="5" name="Slide Number Placeholder 4"/>
          <p:cNvSpPr>
            <a:spLocks noGrp="1"/>
          </p:cNvSpPr>
          <p:nvPr>
            <p:ph type="sldNum" sz="quarter" idx="11"/>
          </p:nvPr>
        </p:nvSpPr>
        <p:spPr/>
        <p:txBody>
          <a:bodyPr/>
          <a:lstStyle/>
          <a:p>
            <a:fld id="{5B63B16A-2619-44AB-94AE-EB023C428C57}" type="slidenum">
              <a:rPr lang="en-US"/>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p>
            <a:r>
              <a:rPr lang="en-US"/>
              <a:t>ARIN XXIII, 28 April 2009, San Antonio</a:t>
            </a:r>
          </a:p>
        </p:txBody>
      </p:sp>
      <p:sp>
        <p:nvSpPr>
          <p:cNvPr id="40963" name="Footer Placeholder 3"/>
          <p:cNvSpPr>
            <a:spLocks noGrp="1"/>
          </p:cNvSpPr>
          <p:nvPr>
            <p:ph type="ftr" sz="quarter" idx="12"/>
          </p:nvPr>
        </p:nvSpPr>
        <p:spPr>
          <a:noFill/>
        </p:spPr>
        <p:txBody>
          <a:bodyPr/>
          <a:lstStyle/>
          <a:p>
            <a:r>
              <a:rPr lang="en-US"/>
              <a:t>Axel Pawlik</a:t>
            </a:r>
          </a:p>
        </p:txBody>
      </p:sp>
      <p:sp>
        <p:nvSpPr>
          <p:cNvPr id="5" name="Slide Number Placeholder 4"/>
          <p:cNvSpPr>
            <a:spLocks noGrp="1"/>
          </p:cNvSpPr>
          <p:nvPr>
            <p:ph type="sldNum" sz="quarter" idx="11"/>
          </p:nvPr>
        </p:nvSpPr>
        <p:spPr/>
        <p:txBody>
          <a:bodyPr/>
          <a:lstStyle/>
          <a:p>
            <a:fld id="{82A6639E-4CB8-41F5-B9B9-37F96CC905D7}" type="slidenum">
              <a:rPr lang="en-US"/>
              <a:pPr/>
              <a:t>14</a:t>
            </a:fld>
            <a:endParaRPr lang="en-US"/>
          </a:p>
        </p:txBody>
      </p:sp>
      <p:sp>
        <p:nvSpPr>
          <p:cNvPr id="40965" name="Rectangle 2"/>
          <p:cNvSpPr>
            <a:spLocks noGrp="1" noChangeArrowheads="1"/>
          </p:cNvSpPr>
          <p:nvPr>
            <p:ph type="title" idx="4294967295"/>
          </p:nvPr>
        </p:nvSpPr>
        <p:spPr/>
        <p:txBody>
          <a:bodyPr/>
          <a:lstStyle/>
          <a:p>
            <a:pPr eaLnBrk="1" hangingPunct="1"/>
            <a:r>
              <a:rPr lang="en-US" sz="2800" smtClean="0">
                <a:ea typeface="ＭＳ Ｐゴシック" pitchFamily="-107" charset="-128"/>
              </a:rPr>
              <a:t>Governments &amp; “Enhanced Cooperation”</a:t>
            </a:r>
            <a:r>
              <a:rPr lang="en-US" smtClean="0">
                <a:ea typeface="ＭＳ Ｐゴシック" pitchFamily="-107" charset="-128"/>
              </a:rPr>
              <a:t> </a:t>
            </a:r>
          </a:p>
        </p:txBody>
      </p:sp>
      <p:sp>
        <p:nvSpPr>
          <p:cNvPr id="40966" name="Rectangle 3"/>
          <p:cNvSpPr>
            <a:spLocks noGrp="1" noChangeArrowheads="1"/>
          </p:cNvSpPr>
          <p:nvPr>
            <p:ph type="body" idx="4294967295"/>
          </p:nvPr>
        </p:nvSpPr>
        <p:spPr>
          <a:xfrm>
            <a:off x="277813" y="1139825"/>
            <a:ext cx="9628187" cy="5324475"/>
          </a:xfrm>
        </p:spPr>
        <p:txBody>
          <a:bodyPr/>
          <a:lstStyle/>
          <a:p>
            <a:pPr eaLnBrk="1" hangingPunct="1"/>
            <a:r>
              <a:rPr lang="en-US" sz="2400" smtClean="0">
                <a:ea typeface="ＭＳ Ｐゴシック" pitchFamily="-107" charset="-128"/>
              </a:rPr>
              <a:t>RIPE Cooperation Working Group</a:t>
            </a:r>
          </a:p>
          <a:p>
            <a:pPr lvl="1" eaLnBrk="1" hangingPunct="1"/>
            <a:r>
              <a:rPr lang="en-US" sz="2000" smtClean="0"/>
              <a:t>Resulting from Enhanced Cooperation Task Force</a:t>
            </a:r>
          </a:p>
          <a:p>
            <a:pPr lvl="1" eaLnBrk="1" hangingPunct="1"/>
            <a:r>
              <a:rPr lang="en-US" sz="2000" smtClean="0"/>
              <a:t>Co-chaired by Maria Häll / Martin Boyle</a:t>
            </a:r>
          </a:p>
          <a:p>
            <a:pPr eaLnBrk="1" hangingPunct="1"/>
            <a:r>
              <a:rPr lang="en-US" sz="2400" smtClean="0">
                <a:ea typeface="ＭＳ Ｐゴシック" pitchFamily="-107" charset="-128"/>
              </a:rPr>
              <a:t>External Relations</a:t>
            </a:r>
          </a:p>
          <a:p>
            <a:pPr lvl="1" eaLnBrk="1" hangingPunct="1"/>
            <a:r>
              <a:rPr lang="en-US" sz="2000" smtClean="0"/>
              <a:t>Activities targeted towards and with governments</a:t>
            </a:r>
          </a:p>
          <a:p>
            <a:pPr lvl="1" eaLnBrk="1" hangingPunct="1"/>
            <a:r>
              <a:rPr lang="en-US" sz="2000" smtClean="0"/>
              <a:t>Continued Cooperation with the OECD</a:t>
            </a:r>
          </a:p>
          <a:p>
            <a:pPr eaLnBrk="1" hangingPunct="1"/>
            <a:r>
              <a:rPr lang="en-US" sz="2400" smtClean="0">
                <a:ea typeface="ＭＳ Ｐゴシック" pitchFamily="-107" charset="-128"/>
              </a:rPr>
              <a:t>RIPE NCC Roundtable for Governments and Regulators</a:t>
            </a:r>
          </a:p>
          <a:p>
            <a:pPr lvl="1" eaLnBrk="1" hangingPunct="1"/>
            <a:r>
              <a:rPr lang="en-US" sz="2000" smtClean="0"/>
              <a:t>29 September 2008, Amsterdam</a:t>
            </a:r>
          </a:p>
          <a:p>
            <a:pPr lvl="1" eaLnBrk="1" hangingPunct="1"/>
            <a:r>
              <a:rPr lang="en-US" sz="2000" smtClean="0"/>
              <a:t>16 February 2009, Amsterdam</a:t>
            </a:r>
          </a:p>
          <a:p>
            <a:pPr eaLnBrk="1" hangingPunct="1"/>
            <a:r>
              <a:rPr lang="en-US" sz="2400" smtClean="0">
                <a:ea typeface="ＭＳ Ｐゴシック" pitchFamily="-107" charset="-128"/>
              </a:rPr>
              <a:t>Workshop with Law Enforcement Agents</a:t>
            </a:r>
          </a:p>
          <a:p>
            <a:pPr lvl="1" eaLnBrk="1" hangingPunct="1"/>
            <a:r>
              <a:rPr lang="en-US" sz="2000" smtClean="0"/>
              <a:t>17 February 2009, Amsterdam</a:t>
            </a:r>
          </a:p>
          <a:p>
            <a:pPr lvl="1" eaLnBrk="1" hangingPunct="1"/>
            <a:r>
              <a:rPr lang="en-US" sz="2000" smtClean="0"/>
              <a:t>Demand for better understanding and closer cooperation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p>
            <a:r>
              <a:rPr lang="en-US"/>
              <a:t>ARIN XXIII, 28 April 2009, San Antonio</a:t>
            </a:r>
          </a:p>
        </p:txBody>
      </p:sp>
      <p:sp>
        <p:nvSpPr>
          <p:cNvPr id="43011" name="Footer Placeholder 3"/>
          <p:cNvSpPr>
            <a:spLocks noGrp="1"/>
          </p:cNvSpPr>
          <p:nvPr>
            <p:ph type="ftr" sz="quarter" idx="12"/>
          </p:nvPr>
        </p:nvSpPr>
        <p:spPr>
          <a:noFill/>
        </p:spPr>
        <p:txBody>
          <a:bodyPr/>
          <a:lstStyle/>
          <a:p>
            <a:r>
              <a:rPr lang="en-US"/>
              <a:t>Axel Pawlik</a:t>
            </a:r>
          </a:p>
        </p:txBody>
      </p:sp>
      <p:sp>
        <p:nvSpPr>
          <p:cNvPr id="7" name="Rectangle 13"/>
          <p:cNvSpPr>
            <a:spLocks noGrp="1" noChangeArrowheads="1"/>
          </p:cNvSpPr>
          <p:nvPr>
            <p:ph type="sldNum" sz="quarter" idx="11"/>
          </p:nvPr>
        </p:nvSpPr>
        <p:spPr>
          <a:xfrm>
            <a:off x="9447213" y="6561138"/>
            <a:ext cx="457200" cy="233362"/>
          </a:xfrm>
        </p:spPr>
        <p:txBody>
          <a:bodyPr/>
          <a:lstStyle/>
          <a:p>
            <a:fld id="{B36251C4-0CA8-4E65-B78D-5A9EF1D13428}" type="slidenum">
              <a:rPr lang="en-US"/>
              <a:pPr/>
              <a:t>15</a:t>
            </a:fld>
            <a:endParaRPr lang="en-US"/>
          </a:p>
        </p:txBody>
      </p:sp>
      <p:sp>
        <p:nvSpPr>
          <p:cNvPr id="43013" name="Rectangle 2"/>
          <p:cNvSpPr>
            <a:spLocks noGrp="1" noChangeArrowheads="1"/>
          </p:cNvSpPr>
          <p:nvPr>
            <p:ph type="ctrTitle" idx="4294967295"/>
          </p:nvPr>
        </p:nvSpPr>
        <p:spPr>
          <a:xfrm>
            <a:off x="-769938" y="388938"/>
            <a:ext cx="8931276" cy="762000"/>
          </a:xfrm>
        </p:spPr>
        <p:txBody>
          <a:bodyPr/>
          <a:lstStyle/>
          <a:p>
            <a:pPr eaLnBrk="1" hangingPunct="1"/>
            <a:r>
              <a:rPr lang="en-US" smtClean="0">
                <a:ea typeface="ＭＳ Ｐゴシック" pitchFamily="-107" charset="-128"/>
              </a:rPr>
              <a:t>RIPE 58</a:t>
            </a:r>
          </a:p>
        </p:txBody>
      </p:sp>
      <p:sp>
        <p:nvSpPr>
          <p:cNvPr id="43014" name="Rectangle 10"/>
          <p:cNvSpPr>
            <a:spLocks noChangeArrowheads="1"/>
          </p:cNvSpPr>
          <p:nvPr/>
        </p:nvSpPr>
        <p:spPr bwMode="auto">
          <a:xfrm>
            <a:off x="828675" y="3203575"/>
            <a:ext cx="7467600" cy="2308225"/>
          </a:xfrm>
          <a:prstGeom prst="rect">
            <a:avLst/>
          </a:prstGeom>
          <a:noFill/>
          <a:ln w="12700">
            <a:noFill/>
            <a:miter lim="800000"/>
            <a:headEnd/>
            <a:tailEnd/>
          </a:ln>
        </p:spPr>
        <p:txBody>
          <a:bodyPr anchor="ctr">
            <a:spAutoFit/>
          </a:bodyPr>
          <a:lstStyle/>
          <a:p>
            <a:pPr algn="l"/>
            <a:r>
              <a:rPr lang="en-US" b="0">
                <a:solidFill>
                  <a:schemeClr val="tx1"/>
                </a:solidFill>
                <a:latin typeface="Arial" charset="0"/>
              </a:rPr>
              <a:t>RIPE 58, Amsterdam, 4-8 May 2009</a:t>
            </a:r>
          </a:p>
          <a:p>
            <a:pPr algn="l"/>
            <a:endParaRPr lang="en-US" b="0">
              <a:solidFill>
                <a:schemeClr val="tx1"/>
              </a:solidFill>
              <a:latin typeface="Arial" charset="0"/>
            </a:endParaRPr>
          </a:p>
          <a:p>
            <a:pPr algn="l"/>
            <a:endParaRPr lang="en-US" b="0">
              <a:solidFill>
                <a:schemeClr val="tx1"/>
              </a:solidFill>
              <a:latin typeface="Arial" charset="0"/>
            </a:endParaRPr>
          </a:p>
          <a:p>
            <a:pPr algn="l"/>
            <a:r>
              <a:rPr lang="en-US" b="0">
                <a:solidFill>
                  <a:schemeClr val="tx1"/>
                </a:solidFill>
                <a:latin typeface="Arial" charset="0"/>
              </a:rPr>
              <a:t>RIPE 59, Lisbon, Portugal, 5-9 October 2009</a:t>
            </a:r>
          </a:p>
          <a:p>
            <a:pPr algn="l"/>
            <a:endParaRPr lang="en-US" b="0">
              <a:solidFill>
                <a:schemeClr val="tx1"/>
              </a:solidFill>
              <a:latin typeface="Arial" charset="0"/>
            </a:endParaRPr>
          </a:p>
          <a:p>
            <a:pPr algn="l"/>
            <a:r>
              <a:rPr lang="en-US" b="0">
                <a:solidFill>
                  <a:schemeClr val="tx1"/>
                </a:solidFill>
                <a:latin typeface="Arial" charset="0"/>
              </a:rPr>
              <a:t>For 2010, preparing Prague and Rome </a:t>
            </a:r>
            <a:r>
              <a:rPr lang="en-US" b="0">
                <a:solidFill>
                  <a:schemeClr val="tx1"/>
                </a:solidFill>
                <a:latin typeface="Arial" charset="0"/>
                <a:sym typeface="Wingdings" pitchFamily="-107" charset="2"/>
              </a:rPr>
              <a:t></a:t>
            </a:r>
            <a:endParaRPr lang="en-US"/>
          </a:p>
        </p:txBody>
      </p:sp>
      <p:pic>
        <p:nvPicPr>
          <p:cNvPr id="43015" name="Picture 8"/>
          <p:cNvPicPr>
            <a:picLocks noChangeAspect="1"/>
          </p:cNvPicPr>
          <p:nvPr/>
        </p:nvPicPr>
        <p:blipFill>
          <a:blip r:embed="rId3"/>
          <a:srcRect/>
          <a:stretch>
            <a:fillRect/>
          </a:stretch>
        </p:blipFill>
        <p:spPr bwMode="auto">
          <a:xfrm>
            <a:off x="890588" y="1250950"/>
            <a:ext cx="74041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0"/>
          </p:nvPr>
        </p:nvSpPr>
        <p:spPr>
          <a:noFill/>
        </p:spPr>
        <p:txBody>
          <a:bodyPr/>
          <a:lstStyle/>
          <a:p>
            <a:r>
              <a:rPr lang="en-US"/>
              <a:t>ARIN XXIII, 28 April 2009, San Antonio</a:t>
            </a:r>
          </a:p>
        </p:txBody>
      </p:sp>
      <p:sp>
        <p:nvSpPr>
          <p:cNvPr id="3" name="Slide Number Placeholder 2"/>
          <p:cNvSpPr>
            <a:spLocks noGrp="1"/>
          </p:cNvSpPr>
          <p:nvPr>
            <p:ph type="sldNum" sz="quarter" idx="11"/>
          </p:nvPr>
        </p:nvSpPr>
        <p:spPr/>
        <p:txBody>
          <a:bodyPr/>
          <a:lstStyle/>
          <a:p>
            <a:fld id="{124940D9-B613-48DD-B659-688C5C059B8E}" type="slidenum">
              <a:rPr lang="en-US"/>
              <a:pPr/>
              <a:t>16</a:t>
            </a:fld>
            <a:endParaRPr lang="en-US"/>
          </a:p>
        </p:txBody>
      </p:sp>
      <p:sp>
        <p:nvSpPr>
          <p:cNvPr id="45060" name="Footer Placeholder 3"/>
          <p:cNvSpPr>
            <a:spLocks noGrp="1"/>
          </p:cNvSpPr>
          <p:nvPr>
            <p:ph type="ftr" sz="quarter" idx="12"/>
          </p:nvPr>
        </p:nvSpPr>
        <p:spPr>
          <a:noFill/>
        </p:spPr>
        <p:txBody>
          <a:bodyPr/>
          <a:lstStyle/>
          <a:p>
            <a:r>
              <a:rPr lang="en-US"/>
              <a:t>Axel Pawlik</a:t>
            </a:r>
          </a:p>
        </p:txBody>
      </p:sp>
      <p:sp>
        <p:nvSpPr>
          <p:cNvPr id="45061" name="Title 4"/>
          <p:cNvSpPr>
            <a:spLocks noGrp="1"/>
          </p:cNvSpPr>
          <p:nvPr>
            <p:ph type="title" idx="4294967295"/>
          </p:nvPr>
        </p:nvSpPr>
        <p:spPr/>
        <p:txBody>
          <a:bodyPr/>
          <a:lstStyle/>
          <a:p>
            <a:r>
              <a:rPr lang="en-US" smtClean="0">
                <a:ea typeface="ＭＳ Ｐゴシック" pitchFamily="-107" charset="-128"/>
              </a:rPr>
              <a:t>Oh, and one more thing…</a:t>
            </a:r>
          </a:p>
        </p:txBody>
      </p:sp>
      <p:sp>
        <p:nvSpPr>
          <p:cNvPr id="6" name="Text Placeholder 5"/>
          <p:cNvSpPr>
            <a:spLocks noGrp="1"/>
          </p:cNvSpPr>
          <p:nvPr>
            <p:ph type="body" idx="4294967295"/>
          </p:nvPr>
        </p:nvSpPr>
        <p:spPr>
          <a:xfrm>
            <a:off x="377825" y="1003300"/>
            <a:ext cx="9064625" cy="5324475"/>
          </a:xfrm>
        </p:spPr>
        <p:txBody>
          <a:bodyPr/>
          <a:lstStyle/>
          <a:p>
            <a:pPr eaLnBrk="1" hangingPunct="1"/>
            <a:r>
              <a:rPr lang="en-US" sz="2400" smtClean="0">
                <a:ea typeface="ＭＳ Ｐゴシック" pitchFamily="-107" charset="-128"/>
              </a:rPr>
              <a:t>The Challenge…</a:t>
            </a:r>
          </a:p>
          <a:p>
            <a:pPr eaLnBrk="1" hangingPunct="1"/>
            <a:r>
              <a:rPr lang="en-US" sz="2400" smtClean="0">
                <a:ea typeface="ＭＳ Ｐゴシック" pitchFamily="-107" charset="-128"/>
              </a:rPr>
              <a:t>… came to me from APNIC:</a:t>
            </a:r>
          </a:p>
          <a:p>
            <a:pPr lvl="1" eaLnBrk="1" hangingPunct="1"/>
            <a:r>
              <a:rPr lang="en-US" smtClean="0"/>
              <a:t>“We are challenging the staff of the NCC to try to beat the APNIC staff in the Global Corporate Challenge!”</a:t>
            </a:r>
          </a:p>
          <a:p>
            <a:pPr lvl="1" eaLnBrk="1" hangingPunct="1"/>
            <a:r>
              <a:rPr lang="en-US" smtClean="0"/>
              <a:t>“APNIC would understand if you’d have to decline taking this up, competing against super fit Queenslanders would be daunting! At least the weather would be on your side, you’ll soon have a European summer! “</a:t>
            </a:r>
          </a:p>
          <a:p>
            <a:pPr lvl="1" eaLnBrk="1" hangingPunct="1">
              <a:buFont typeface="Times" pitchFamily="-107" charset="0"/>
              <a:buChar char="•"/>
            </a:pPr>
            <a:r>
              <a:rPr lang="en-US" smtClean="0"/>
              <a:t>RIPE NCC mustered 5 teams so far…</a:t>
            </a:r>
          </a:p>
          <a:p>
            <a:pPr lvl="1" eaLnBrk="1" hangingPunct="1">
              <a:buFont typeface="Times" pitchFamily="-107" charset="0"/>
              <a:buChar char="•"/>
            </a:pPr>
            <a:r>
              <a:rPr lang="en-US" smtClean="0"/>
              <a:t>125 days, 10.000 steps / day</a:t>
            </a:r>
          </a:p>
          <a:p>
            <a:pPr eaLnBrk="1" hangingPunct="1"/>
            <a:r>
              <a:rPr lang="en-US" sz="2400" smtClean="0">
                <a:ea typeface="ＭＳ Ｐゴシック" pitchFamily="-107" charset="-128"/>
              </a:rPr>
              <a:t>So, the RIPE NCC staff is challenging ARIN staff!</a:t>
            </a:r>
          </a:p>
          <a:p>
            <a:pPr eaLnBrk="1" hangingPunct="1"/>
            <a:r>
              <a:rPr lang="en-US" sz="2400" smtClean="0">
                <a:ea typeface="ＭＳ Ｐゴシック" pitchFamily="-107" charset="-128"/>
              </a:rPr>
              <a:t>See </a:t>
            </a:r>
            <a:r>
              <a:rPr lang="en-US" sz="2400" smtClean="0">
                <a:ea typeface="ＭＳ Ｐゴシック" pitchFamily="-107" charset="-128"/>
                <a:hlinkClick r:id="rId2"/>
              </a:rPr>
              <a:t>www.gettheworldmoving.com</a:t>
            </a:r>
            <a:endParaRPr lang="en-US" sz="2400" smtClean="0">
              <a:ea typeface="ＭＳ Ｐゴシック" pitchFamily="-107" charset="-128"/>
            </a:endParaRPr>
          </a:p>
          <a:p>
            <a:pPr lvl="1" eaLnBrk="1" hangingPunct="1"/>
            <a:endParaRPr lang="en-US" smtClean="0"/>
          </a:p>
          <a:p>
            <a:pPr lvl="1" eaLnBrk="1" hangingPunct="1"/>
            <a:endParaRPr lang="en-US" smtClean="0"/>
          </a:p>
          <a:p>
            <a:pPr eaLnBrk="1" hangingPunct="1"/>
            <a:endParaRPr lang="en-US" sz="2400" smtClean="0">
              <a:ea typeface="ＭＳ Ｐゴシック" pitchFamily="-107"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p>
            <a:r>
              <a:rPr lang="en-US"/>
              <a:t>ARIN XXIII, 28 April 2009, San Antonio</a:t>
            </a:r>
          </a:p>
        </p:txBody>
      </p:sp>
      <p:sp>
        <p:nvSpPr>
          <p:cNvPr id="46083" name="Footer Placeholder 3"/>
          <p:cNvSpPr>
            <a:spLocks noGrp="1"/>
          </p:cNvSpPr>
          <p:nvPr>
            <p:ph type="ftr" sz="quarter" idx="12"/>
          </p:nvPr>
        </p:nvSpPr>
        <p:spPr>
          <a:noFill/>
        </p:spPr>
        <p:txBody>
          <a:bodyPr/>
          <a:lstStyle/>
          <a:p>
            <a:r>
              <a:rPr lang="en-US"/>
              <a:t>Axel Pawlik</a:t>
            </a:r>
          </a:p>
        </p:txBody>
      </p:sp>
      <p:sp>
        <p:nvSpPr>
          <p:cNvPr id="5" name="Slide Number Placeholder 4"/>
          <p:cNvSpPr>
            <a:spLocks noGrp="1"/>
          </p:cNvSpPr>
          <p:nvPr>
            <p:ph type="sldNum" sz="quarter" idx="11"/>
          </p:nvPr>
        </p:nvSpPr>
        <p:spPr/>
        <p:txBody>
          <a:bodyPr/>
          <a:lstStyle/>
          <a:p>
            <a:fld id="{04134D50-A704-4569-8D4E-894B62E4C538}" type="slidenum">
              <a:rPr lang="en-US"/>
              <a:pPr/>
              <a:t>17</a:t>
            </a:fld>
            <a:endParaRPr lang="en-US"/>
          </a:p>
        </p:txBody>
      </p:sp>
      <p:sp>
        <p:nvSpPr>
          <p:cNvPr id="46085" name="Rectangle 2"/>
          <p:cNvSpPr>
            <a:spLocks noGrp="1" noChangeArrowheads="1"/>
          </p:cNvSpPr>
          <p:nvPr>
            <p:ph type="title" idx="4294967295"/>
          </p:nvPr>
        </p:nvSpPr>
        <p:spPr/>
        <p:txBody>
          <a:bodyPr/>
          <a:lstStyle/>
          <a:p>
            <a:pPr eaLnBrk="1" hangingPunct="1"/>
            <a:r>
              <a:rPr lang="en-US" smtClean="0">
                <a:ea typeface="ＭＳ Ｐゴシック" pitchFamily="-107" charset="-128"/>
              </a:rPr>
              <a:t>Questions?</a:t>
            </a:r>
          </a:p>
        </p:txBody>
      </p:sp>
      <p:pic>
        <p:nvPicPr>
          <p:cNvPr id="46086" name="Picture 5" descr="transparent1024"/>
          <p:cNvPicPr>
            <a:picLocks noChangeAspect="1" noChangeArrowheads="1"/>
          </p:cNvPicPr>
          <p:nvPr/>
        </p:nvPicPr>
        <p:blipFill>
          <a:blip r:embed="rId3"/>
          <a:srcRect/>
          <a:stretch>
            <a:fillRect/>
          </a:stretch>
        </p:blipFill>
        <p:spPr bwMode="auto">
          <a:xfrm>
            <a:off x="1374775" y="1897063"/>
            <a:ext cx="6904038"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p>
            <a:r>
              <a:rPr lang="en-US"/>
              <a:t>ARIN XXIII, 28 April 2009, San Antonio</a:t>
            </a:r>
          </a:p>
        </p:txBody>
      </p:sp>
      <p:sp>
        <p:nvSpPr>
          <p:cNvPr id="17411" name="Footer Placeholder 3"/>
          <p:cNvSpPr>
            <a:spLocks noGrp="1"/>
          </p:cNvSpPr>
          <p:nvPr>
            <p:ph type="ftr" sz="quarter" idx="12"/>
          </p:nvPr>
        </p:nvSpPr>
        <p:spPr>
          <a:noFill/>
        </p:spPr>
        <p:txBody>
          <a:bodyPr/>
          <a:lstStyle/>
          <a:p>
            <a:r>
              <a:rPr lang="en-US"/>
              <a:t>Axel Pawlik</a:t>
            </a:r>
          </a:p>
        </p:txBody>
      </p:sp>
      <p:sp>
        <p:nvSpPr>
          <p:cNvPr id="17412" name="Title 1"/>
          <p:cNvSpPr>
            <a:spLocks noGrp="1"/>
          </p:cNvSpPr>
          <p:nvPr>
            <p:ph type="title" idx="4294967295"/>
          </p:nvPr>
        </p:nvSpPr>
        <p:spPr/>
        <p:txBody>
          <a:bodyPr/>
          <a:lstStyle/>
          <a:p>
            <a:pPr eaLnBrk="1" hangingPunct="1"/>
            <a:r>
              <a:rPr lang="en-GB" smtClean="0">
                <a:ea typeface="ＭＳ Ｐゴシック" pitchFamily="-107" charset="-128"/>
              </a:rPr>
              <a:t>RIPE 57, Dubai</a:t>
            </a:r>
          </a:p>
        </p:txBody>
      </p:sp>
      <p:sp>
        <p:nvSpPr>
          <p:cNvPr id="17413" name="Content Placeholder 2"/>
          <p:cNvSpPr>
            <a:spLocks noGrp="1"/>
          </p:cNvSpPr>
          <p:nvPr>
            <p:ph idx="4294967295"/>
          </p:nvPr>
        </p:nvSpPr>
        <p:spPr>
          <a:xfrm>
            <a:off x="595313" y="3073400"/>
            <a:ext cx="9628187" cy="5324475"/>
          </a:xfrm>
        </p:spPr>
        <p:txBody>
          <a:bodyPr/>
          <a:lstStyle/>
          <a:p>
            <a:pPr eaLnBrk="1" hangingPunct="1"/>
            <a:r>
              <a:rPr lang="en-GB" smtClean="0">
                <a:ea typeface="ＭＳ Ｐゴシック" pitchFamily="-107" charset="-128"/>
              </a:rPr>
              <a:t>Good attendance</a:t>
            </a:r>
          </a:p>
          <a:p>
            <a:pPr lvl="1" eaLnBrk="1" hangingPunct="1"/>
            <a:r>
              <a:rPr lang="en-US" smtClean="0"/>
              <a:t>320</a:t>
            </a:r>
            <a:r>
              <a:rPr lang="en-GB" smtClean="0"/>
              <a:t> people from 50 countries</a:t>
            </a:r>
          </a:p>
          <a:p>
            <a:pPr eaLnBrk="1" hangingPunct="1"/>
            <a:r>
              <a:rPr lang="en-US" smtClean="0">
                <a:ea typeface="ＭＳ Ｐゴシック" pitchFamily="-107" charset="-128"/>
              </a:rPr>
              <a:t>F</a:t>
            </a:r>
            <a:r>
              <a:rPr lang="en-GB" smtClean="0">
                <a:ea typeface="ＭＳ Ｐゴシック" pitchFamily="-107" charset="-128"/>
              </a:rPr>
              <a:t>ocus IPv6, IPv4 depletion</a:t>
            </a:r>
          </a:p>
          <a:p>
            <a:pPr eaLnBrk="1" hangingPunct="1"/>
            <a:r>
              <a:rPr lang="en-GB" smtClean="0">
                <a:ea typeface="ＭＳ Ｐゴシック" pitchFamily="-107" charset="-128"/>
              </a:rPr>
              <a:t>Outreach</a:t>
            </a:r>
          </a:p>
          <a:p>
            <a:pPr lvl="1" eaLnBrk="1" hangingPunct="1"/>
            <a:r>
              <a:rPr lang="en-US" smtClean="0"/>
              <a:t>P</a:t>
            </a:r>
            <a:r>
              <a:rPr lang="en-GB" smtClean="0"/>
              <a:t>reviously: Enhanced Cooperation Task Force</a:t>
            </a:r>
          </a:p>
          <a:p>
            <a:pPr lvl="1" eaLnBrk="1" hangingPunct="1"/>
            <a:r>
              <a:rPr lang="en-GB" smtClean="0"/>
              <a:t>First meeting of Cooperation Working Group </a:t>
            </a:r>
          </a:p>
          <a:p>
            <a:pPr eaLnBrk="1" hangingPunct="1"/>
            <a:endParaRPr lang="en-GB" smtClean="0">
              <a:ea typeface="ＭＳ Ｐゴシック" pitchFamily="-107" charset="-128"/>
            </a:endParaRPr>
          </a:p>
        </p:txBody>
      </p:sp>
      <p:sp>
        <p:nvSpPr>
          <p:cNvPr id="5" name="Slide Number Placeholder 4"/>
          <p:cNvSpPr>
            <a:spLocks noGrp="1"/>
          </p:cNvSpPr>
          <p:nvPr>
            <p:ph type="sldNum" sz="quarter" idx="11"/>
          </p:nvPr>
        </p:nvSpPr>
        <p:spPr/>
        <p:txBody>
          <a:bodyPr/>
          <a:lstStyle/>
          <a:p>
            <a:fld id="{8E7A9B94-5200-4768-ADE1-EC5BD8E07EDE}" type="slidenum">
              <a:rPr lang="en-US"/>
              <a:pPr/>
              <a:t>2</a:t>
            </a:fld>
            <a:endParaRPr lang="en-US"/>
          </a:p>
        </p:txBody>
      </p:sp>
      <p:pic>
        <p:nvPicPr>
          <p:cNvPr id="17415" name="Picture 9"/>
          <p:cNvPicPr>
            <a:picLocks noChangeAspect="1"/>
          </p:cNvPicPr>
          <p:nvPr/>
        </p:nvPicPr>
        <p:blipFill>
          <a:blip r:embed="rId3"/>
          <a:srcRect/>
          <a:stretch>
            <a:fillRect/>
          </a:stretch>
        </p:blipFill>
        <p:spPr bwMode="auto">
          <a:xfrm>
            <a:off x="1279525" y="1039813"/>
            <a:ext cx="7404100" cy="1943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a:t>ARIN XXIII, 28 April 2009, San Antonio</a:t>
            </a:r>
          </a:p>
        </p:txBody>
      </p:sp>
      <p:sp>
        <p:nvSpPr>
          <p:cNvPr id="19459" name="Footer Placeholder 5"/>
          <p:cNvSpPr>
            <a:spLocks noGrp="1"/>
          </p:cNvSpPr>
          <p:nvPr>
            <p:ph type="ftr" sz="quarter" idx="12"/>
          </p:nvPr>
        </p:nvSpPr>
        <p:spPr>
          <a:noFill/>
        </p:spPr>
        <p:txBody>
          <a:bodyPr/>
          <a:lstStyle/>
          <a:p>
            <a:r>
              <a:rPr lang="en-US"/>
              <a:t>Axel Pawlik</a:t>
            </a:r>
          </a:p>
        </p:txBody>
      </p:sp>
      <p:sp>
        <p:nvSpPr>
          <p:cNvPr id="19460" name="Title 1"/>
          <p:cNvSpPr>
            <a:spLocks noGrp="1"/>
          </p:cNvSpPr>
          <p:nvPr>
            <p:ph type="title"/>
          </p:nvPr>
        </p:nvSpPr>
        <p:spPr/>
        <p:txBody>
          <a:bodyPr/>
          <a:lstStyle/>
          <a:p>
            <a:pPr eaLnBrk="1" hangingPunct="1"/>
            <a:r>
              <a:rPr lang="en-GB" smtClean="0">
                <a:ea typeface="ＭＳ Ｐゴシック" pitchFamily="-107" charset="-128"/>
              </a:rPr>
              <a:t>General Meeting October</a:t>
            </a:r>
          </a:p>
        </p:txBody>
      </p:sp>
      <p:sp>
        <p:nvSpPr>
          <p:cNvPr id="19461" name="Content Placeholder 2"/>
          <p:cNvSpPr>
            <a:spLocks noGrp="1"/>
          </p:cNvSpPr>
          <p:nvPr>
            <p:ph type="body" idx="1"/>
          </p:nvPr>
        </p:nvSpPr>
        <p:spPr/>
        <p:txBody>
          <a:bodyPr/>
          <a:lstStyle/>
          <a:p>
            <a:pPr eaLnBrk="1" hangingPunct="1"/>
            <a:r>
              <a:rPr lang="en-GB" smtClean="0">
                <a:ea typeface="ＭＳ Ｐゴシック" pitchFamily="-107" charset="-128"/>
              </a:rPr>
              <a:t>Good Attendance</a:t>
            </a:r>
          </a:p>
          <a:p>
            <a:pPr lvl="1" eaLnBrk="1" hangingPunct="1"/>
            <a:r>
              <a:rPr lang="en-GB" smtClean="0"/>
              <a:t>72 votes</a:t>
            </a:r>
          </a:p>
          <a:p>
            <a:pPr eaLnBrk="1" hangingPunct="1"/>
            <a:r>
              <a:rPr lang="en-GB" smtClean="0">
                <a:ea typeface="ＭＳ Ｐゴシック" pitchFamily="-107" charset="-128"/>
              </a:rPr>
              <a:t>Charging Scheme 2009 adopted</a:t>
            </a:r>
          </a:p>
          <a:p>
            <a:pPr lvl="1" eaLnBrk="1" hangingPunct="1"/>
            <a:r>
              <a:rPr lang="en-US" smtClean="0"/>
              <a:t>N</a:t>
            </a:r>
            <a:r>
              <a:rPr lang="en-GB" smtClean="0"/>
              <a:t>o changes to fees</a:t>
            </a:r>
          </a:p>
          <a:p>
            <a:pPr lvl="1" eaLnBrk="1" hangingPunct="1"/>
            <a:r>
              <a:rPr lang="en-US" smtClean="0"/>
              <a:t>I</a:t>
            </a:r>
            <a:r>
              <a:rPr lang="en-GB" smtClean="0"/>
              <a:t>ncluding PI in algorithm</a:t>
            </a:r>
          </a:p>
          <a:p>
            <a:pPr eaLnBrk="1" hangingPunct="1"/>
            <a:r>
              <a:rPr lang="en-GB" smtClean="0">
                <a:ea typeface="ＭＳ Ｐゴシック" pitchFamily="-107" charset="-128"/>
              </a:rPr>
              <a:t>Draft Budget 2009: 15.3 M EUR</a:t>
            </a:r>
          </a:p>
          <a:p>
            <a:pPr lvl="1" eaLnBrk="1" hangingPunct="1"/>
            <a:r>
              <a:rPr lang="en-US" smtClean="0"/>
              <a:t>A</a:t>
            </a:r>
            <a:r>
              <a:rPr lang="en-GB" smtClean="0"/>
              <a:t>pproved by board in December</a:t>
            </a:r>
          </a:p>
          <a:p>
            <a:pPr eaLnBrk="1" hangingPunct="1"/>
            <a:endParaRPr lang="en-GB" smtClean="0">
              <a:ea typeface="ＭＳ Ｐゴシック" pitchFamily="-107" charset="-128"/>
            </a:endParaRPr>
          </a:p>
          <a:p>
            <a:pPr eaLnBrk="1" hangingPunct="1"/>
            <a:endParaRPr lang="en-GB" smtClean="0">
              <a:ea typeface="ＭＳ Ｐゴシック" pitchFamily="-107" charset="-128"/>
            </a:endParaRPr>
          </a:p>
        </p:txBody>
      </p:sp>
      <p:sp>
        <p:nvSpPr>
          <p:cNvPr id="5" name="Slide Number Placeholder 4"/>
          <p:cNvSpPr>
            <a:spLocks noGrp="1"/>
          </p:cNvSpPr>
          <p:nvPr>
            <p:ph type="sldNum" sz="quarter" idx="11"/>
          </p:nvPr>
        </p:nvSpPr>
        <p:spPr/>
        <p:txBody>
          <a:bodyPr/>
          <a:lstStyle/>
          <a:p>
            <a:fld id="{FA7C7652-9DD4-44BF-9954-58411AC5356A}" type="slidenum">
              <a:rPr lang="en-US"/>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p>
            <a:r>
              <a:rPr lang="en-US"/>
              <a:t>ARIN XXIII, 28 April 2009, San Antonio</a:t>
            </a:r>
          </a:p>
        </p:txBody>
      </p:sp>
      <p:sp>
        <p:nvSpPr>
          <p:cNvPr id="21507" name="Footer Placeholder 3"/>
          <p:cNvSpPr>
            <a:spLocks noGrp="1"/>
          </p:cNvSpPr>
          <p:nvPr>
            <p:ph type="ftr" sz="quarter" idx="12"/>
          </p:nvPr>
        </p:nvSpPr>
        <p:spPr>
          <a:noFill/>
        </p:spPr>
        <p:txBody>
          <a:bodyPr/>
          <a:lstStyle/>
          <a:p>
            <a:r>
              <a:rPr lang="en-US"/>
              <a:t>Axel Pawlik</a:t>
            </a:r>
          </a:p>
        </p:txBody>
      </p:sp>
      <p:sp>
        <p:nvSpPr>
          <p:cNvPr id="21508" name="Title 1"/>
          <p:cNvSpPr>
            <a:spLocks noGrp="1"/>
          </p:cNvSpPr>
          <p:nvPr>
            <p:ph type="title" idx="4294967295"/>
          </p:nvPr>
        </p:nvSpPr>
        <p:spPr>
          <a:xfrm>
            <a:off x="1298575" y="317500"/>
            <a:ext cx="7710488" cy="636588"/>
          </a:xfrm>
        </p:spPr>
        <p:txBody>
          <a:bodyPr/>
          <a:lstStyle/>
          <a:p>
            <a:pPr eaLnBrk="1" hangingPunct="1"/>
            <a:r>
              <a:rPr lang="en-GB" smtClean="0">
                <a:ea typeface="ＭＳ Ｐゴシック" pitchFamily="-107" charset="-128"/>
              </a:rPr>
              <a:t>Executive Board (since May 2008)</a:t>
            </a:r>
          </a:p>
        </p:txBody>
      </p:sp>
      <p:sp>
        <p:nvSpPr>
          <p:cNvPr id="21509" name="Content Placeholder 2"/>
          <p:cNvSpPr>
            <a:spLocks noGrp="1"/>
          </p:cNvSpPr>
          <p:nvPr>
            <p:ph idx="4294967295"/>
          </p:nvPr>
        </p:nvSpPr>
        <p:spPr>
          <a:xfrm>
            <a:off x="428625" y="901700"/>
            <a:ext cx="9064625" cy="5591175"/>
          </a:xfrm>
        </p:spPr>
        <p:txBody>
          <a:bodyPr/>
          <a:lstStyle/>
          <a:p>
            <a:pPr eaLnBrk="1" hangingPunct="1"/>
            <a:r>
              <a:rPr lang="en-GB" smtClean="0">
                <a:ea typeface="ＭＳ Ｐゴシック" pitchFamily="-107" charset="-128"/>
              </a:rPr>
              <a:t>Two open seats</a:t>
            </a:r>
          </a:p>
          <a:p>
            <a:pPr eaLnBrk="1" hangingPunct="1"/>
            <a:r>
              <a:rPr lang="en-US" smtClean="0">
                <a:ea typeface="ＭＳ Ｐゴシック" pitchFamily="-107" charset="-128"/>
              </a:rPr>
              <a:t>Seven Candidates</a:t>
            </a:r>
          </a:p>
          <a:p>
            <a:pPr eaLnBrk="1" hangingPunct="1"/>
            <a:r>
              <a:rPr lang="en-US" smtClean="0">
                <a:ea typeface="ＭＳ Ｐゴシック" pitchFamily="-107" charset="-128"/>
              </a:rPr>
              <a:t>Four / five rounds of elections </a:t>
            </a:r>
            <a:r>
              <a:rPr lang="en-US" smtClean="0">
                <a:ea typeface="ＭＳ Ｐゴシック" pitchFamily="-107" charset="-128"/>
                <a:sym typeface="Wingdings" pitchFamily="-107" charset="2"/>
              </a:rPr>
              <a:t></a:t>
            </a:r>
          </a:p>
          <a:p>
            <a:pPr lvl="1" eaLnBrk="1" hangingPunct="1"/>
            <a:r>
              <a:rPr lang="en-US" smtClean="0">
                <a:sym typeface="Wingdings" pitchFamily="-107" charset="2"/>
              </a:rPr>
              <a:t>Calls for electronic voting since…</a:t>
            </a:r>
          </a:p>
          <a:p>
            <a:pPr eaLnBrk="1" hangingPunct="1"/>
            <a:endParaRPr lang="en-US" smtClean="0">
              <a:ea typeface="ＭＳ Ｐゴシック" pitchFamily="-107" charset="-128"/>
              <a:sym typeface="Wingdings" pitchFamily="-107" charset="2"/>
            </a:endParaRPr>
          </a:p>
          <a:p>
            <a:pPr eaLnBrk="1" hangingPunct="1"/>
            <a:endParaRPr lang="en-US" smtClean="0">
              <a:ea typeface="ＭＳ Ｐゴシック" pitchFamily="-107" charset="-128"/>
              <a:sym typeface="Wingdings" pitchFamily="-107" charset="2"/>
            </a:endParaRPr>
          </a:p>
          <a:p>
            <a:pPr eaLnBrk="1" hangingPunct="1"/>
            <a:endParaRPr lang="en-US" smtClean="0">
              <a:ea typeface="ＭＳ Ｐゴシック" pitchFamily="-107" charset="-128"/>
              <a:sym typeface="Wingdings" pitchFamily="-107" charset="2"/>
            </a:endParaRPr>
          </a:p>
          <a:p>
            <a:pPr eaLnBrk="1" hangingPunct="1"/>
            <a:endParaRPr lang="en-US" smtClean="0">
              <a:ea typeface="ＭＳ Ｐゴシック" pitchFamily="-107" charset="-128"/>
              <a:sym typeface="Wingdings" pitchFamily="-107" charset="2"/>
            </a:endParaRPr>
          </a:p>
          <a:p>
            <a:pPr eaLnBrk="1" hangingPunct="1"/>
            <a:endParaRPr lang="en-US" sz="1600" smtClean="0">
              <a:ea typeface="ＭＳ Ｐゴシック" pitchFamily="-107" charset="-128"/>
              <a:sym typeface="Wingdings" pitchFamily="-107" charset="2"/>
            </a:endParaRPr>
          </a:p>
          <a:p>
            <a:pPr eaLnBrk="1" hangingPunct="1"/>
            <a:endParaRPr lang="en-US" sz="1600" smtClean="0">
              <a:ea typeface="ＭＳ Ｐゴシック" pitchFamily="-107" charset="-128"/>
              <a:sym typeface="Wingdings" pitchFamily="-107" charset="2"/>
            </a:endParaRPr>
          </a:p>
          <a:p>
            <a:pPr eaLnBrk="1" hangingPunct="1">
              <a:buFont typeface="Times" pitchFamily="-107" charset="0"/>
              <a:buNone/>
            </a:pPr>
            <a:r>
              <a:rPr lang="en-US" sz="1600" smtClean="0">
                <a:ea typeface="ＭＳ Ｐゴシック" pitchFamily="-107" charset="-128"/>
                <a:sym typeface="Wingdings" pitchFamily="-107" charset="2"/>
              </a:rPr>
              <a:t>Left to right: Andreas Wittkemper, Fahad AlShirawi, Dmitry Burkov, </a:t>
            </a:r>
            <a:r>
              <a:rPr lang="en-US" sz="1600" smtClean="0">
                <a:ea typeface="ＭＳ Ｐゴシック" pitchFamily="-107" charset="-128"/>
              </a:rPr>
              <a:t>János Zsakó, Nigel Titley</a:t>
            </a:r>
          </a:p>
          <a:p>
            <a:pPr eaLnBrk="1" hangingPunct="1"/>
            <a:endParaRPr lang="en-GB" smtClean="0">
              <a:ea typeface="ＭＳ Ｐゴシック" pitchFamily="-107" charset="-128"/>
            </a:endParaRPr>
          </a:p>
        </p:txBody>
      </p:sp>
      <p:sp>
        <p:nvSpPr>
          <p:cNvPr id="5" name="Slide Number Placeholder 4"/>
          <p:cNvSpPr>
            <a:spLocks noGrp="1"/>
          </p:cNvSpPr>
          <p:nvPr>
            <p:ph type="sldNum" sz="quarter" idx="11"/>
          </p:nvPr>
        </p:nvSpPr>
        <p:spPr/>
        <p:txBody>
          <a:bodyPr/>
          <a:lstStyle/>
          <a:p>
            <a:fld id="{4EDE0686-DC7E-4A63-8CB9-E9317E2E9CD2}" type="slidenum">
              <a:rPr lang="en-US"/>
              <a:pPr/>
              <a:t>4</a:t>
            </a:fld>
            <a:endParaRPr lang="en-US"/>
          </a:p>
        </p:txBody>
      </p:sp>
      <p:pic>
        <p:nvPicPr>
          <p:cNvPr id="21511" name="Picture 6" descr="RipeBoard08-033 ©chrisvanhouts.jpg"/>
          <p:cNvPicPr>
            <a:picLocks noChangeAspect="1"/>
          </p:cNvPicPr>
          <p:nvPr/>
        </p:nvPicPr>
        <p:blipFill>
          <a:blip r:embed="rId3"/>
          <a:srcRect/>
          <a:stretch>
            <a:fillRect/>
          </a:stretch>
        </p:blipFill>
        <p:spPr bwMode="auto">
          <a:xfrm>
            <a:off x="2532063" y="3108325"/>
            <a:ext cx="4416425" cy="2938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p>
            <a:r>
              <a:rPr lang="en-US"/>
              <a:t>ARIN XXIII, 28 April 2009, San Antonio</a:t>
            </a:r>
          </a:p>
        </p:txBody>
      </p:sp>
      <p:sp>
        <p:nvSpPr>
          <p:cNvPr id="23555" name="Footer Placeholder 3"/>
          <p:cNvSpPr>
            <a:spLocks noGrp="1"/>
          </p:cNvSpPr>
          <p:nvPr>
            <p:ph type="ftr" sz="quarter" idx="12"/>
          </p:nvPr>
        </p:nvSpPr>
        <p:spPr>
          <a:noFill/>
        </p:spPr>
        <p:txBody>
          <a:bodyPr/>
          <a:lstStyle/>
          <a:p>
            <a:r>
              <a:rPr lang="en-US"/>
              <a:t>Axel Pawlik</a:t>
            </a:r>
          </a:p>
        </p:txBody>
      </p:sp>
      <p:sp>
        <p:nvSpPr>
          <p:cNvPr id="5" name="Slide Number Placeholder 4"/>
          <p:cNvSpPr>
            <a:spLocks noGrp="1"/>
          </p:cNvSpPr>
          <p:nvPr>
            <p:ph type="sldNum" sz="quarter" idx="11"/>
          </p:nvPr>
        </p:nvSpPr>
        <p:spPr/>
        <p:txBody>
          <a:bodyPr/>
          <a:lstStyle/>
          <a:p>
            <a:fld id="{1FC0D671-9F84-45FF-BA31-00F1D8E95690}" type="slidenum">
              <a:rPr lang="en-US"/>
              <a:pPr/>
              <a:t>5</a:t>
            </a:fld>
            <a:endParaRPr lang="en-US"/>
          </a:p>
        </p:txBody>
      </p:sp>
      <p:sp>
        <p:nvSpPr>
          <p:cNvPr id="23557" name="Rectangle 2"/>
          <p:cNvSpPr>
            <a:spLocks noGrp="1" noChangeArrowheads="1"/>
          </p:cNvSpPr>
          <p:nvPr>
            <p:ph type="title" idx="4294967295"/>
          </p:nvPr>
        </p:nvSpPr>
        <p:spPr/>
        <p:txBody>
          <a:bodyPr/>
          <a:lstStyle/>
          <a:p>
            <a:pPr eaLnBrk="1" hangingPunct="1"/>
            <a:r>
              <a:rPr lang="en-US" smtClean="0">
                <a:ea typeface="ＭＳ Ｐゴシック" pitchFamily="-107" charset="-128"/>
              </a:rPr>
              <a:t>Ongoing Preparations for the Future</a:t>
            </a:r>
          </a:p>
        </p:txBody>
      </p:sp>
      <p:sp>
        <p:nvSpPr>
          <p:cNvPr id="23558" name="Rectangle 3"/>
          <p:cNvSpPr>
            <a:spLocks noGrp="1" noChangeArrowheads="1"/>
          </p:cNvSpPr>
          <p:nvPr>
            <p:ph type="body" idx="4294967295"/>
          </p:nvPr>
        </p:nvSpPr>
        <p:spPr>
          <a:xfrm>
            <a:off x="277813" y="1209675"/>
            <a:ext cx="9628187" cy="5324475"/>
          </a:xfrm>
          <a:noFill/>
        </p:spPr>
        <p:txBody>
          <a:bodyPr/>
          <a:lstStyle/>
          <a:p>
            <a:pPr eaLnBrk="1" hangingPunct="1"/>
            <a:r>
              <a:rPr lang="en-US" smtClean="0">
                <a:ea typeface="ＭＳ Ｐゴシック" pitchFamily="-107" charset="-128"/>
              </a:rPr>
              <a:t>Following Strategy Workshops with Executive Board</a:t>
            </a:r>
          </a:p>
          <a:p>
            <a:pPr eaLnBrk="1" hangingPunct="1"/>
            <a:r>
              <a:rPr lang="en-US" smtClean="0">
                <a:ea typeface="ＭＳ Ｐゴシック" pitchFamily="-107" charset="-128"/>
              </a:rPr>
              <a:t>Working on three main areas of attention</a:t>
            </a:r>
          </a:p>
          <a:p>
            <a:pPr lvl="1" eaLnBrk="1" hangingPunct="1"/>
            <a:r>
              <a:rPr lang="en-US" smtClean="0"/>
              <a:t>Role of the RIPE NCC: Community Building, Outreach, PR</a:t>
            </a:r>
          </a:p>
          <a:p>
            <a:pPr lvl="1" eaLnBrk="1" hangingPunct="1"/>
            <a:r>
              <a:rPr lang="en-US" smtClean="0"/>
              <a:t>Trusted Source of Data: Hardening Registry, Reporting Tools</a:t>
            </a:r>
          </a:p>
          <a:p>
            <a:pPr lvl="1" eaLnBrk="1" hangingPunct="1"/>
            <a:r>
              <a:rPr lang="en-US" smtClean="0"/>
              <a:t>Number Resource Lifecycle Management: Allocation, Auditing, Reclamation, Certification</a:t>
            </a:r>
          </a:p>
          <a:p>
            <a:pPr eaLnBrk="1" hangingPunct="1"/>
            <a:r>
              <a:rPr lang="en-US" smtClean="0">
                <a:ea typeface="ＭＳ Ｐゴシック" pitchFamily="-107" charset="-128"/>
              </a:rPr>
              <a:t>Developing and adjusting priorities accordingly</a:t>
            </a:r>
          </a:p>
          <a:p>
            <a:pPr lvl="1" eaLnBrk="1" hangingPunct="1"/>
            <a:r>
              <a:rPr lang="en-US" smtClean="0"/>
              <a:t>Deriving operational priorities from strategic outlook</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p>
            <a:r>
              <a:rPr lang="en-US"/>
              <a:t>ARIN XXIII, 28 April 2009, San Antonio</a:t>
            </a:r>
          </a:p>
        </p:txBody>
      </p:sp>
      <p:sp>
        <p:nvSpPr>
          <p:cNvPr id="25603" name="Footer Placeholder 3"/>
          <p:cNvSpPr>
            <a:spLocks noGrp="1"/>
          </p:cNvSpPr>
          <p:nvPr>
            <p:ph type="ftr" sz="quarter" idx="12"/>
          </p:nvPr>
        </p:nvSpPr>
        <p:spPr>
          <a:noFill/>
        </p:spPr>
        <p:txBody>
          <a:bodyPr/>
          <a:lstStyle/>
          <a:p>
            <a:r>
              <a:rPr lang="en-US"/>
              <a:t>Axel Pawlik</a:t>
            </a:r>
          </a:p>
        </p:txBody>
      </p:sp>
      <p:sp>
        <p:nvSpPr>
          <p:cNvPr id="5" name="Slide Number Placeholder 4"/>
          <p:cNvSpPr>
            <a:spLocks noGrp="1"/>
          </p:cNvSpPr>
          <p:nvPr>
            <p:ph type="sldNum" sz="quarter" idx="11"/>
          </p:nvPr>
        </p:nvSpPr>
        <p:spPr/>
        <p:txBody>
          <a:bodyPr/>
          <a:lstStyle/>
          <a:p>
            <a:fld id="{445D048E-A5EC-4946-B06B-C42083832924}" type="slidenum">
              <a:rPr lang="en-US"/>
              <a:pPr/>
              <a:t>6</a:t>
            </a:fld>
            <a:endParaRPr lang="en-US"/>
          </a:p>
        </p:txBody>
      </p:sp>
      <p:sp>
        <p:nvSpPr>
          <p:cNvPr id="25605" name="Rectangle 2"/>
          <p:cNvSpPr>
            <a:spLocks noGrp="1" noChangeArrowheads="1"/>
          </p:cNvSpPr>
          <p:nvPr>
            <p:ph type="title" idx="4294967295"/>
          </p:nvPr>
        </p:nvSpPr>
        <p:spPr/>
        <p:txBody>
          <a:bodyPr/>
          <a:lstStyle/>
          <a:p>
            <a:pPr eaLnBrk="1" hangingPunct="1"/>
            <a:r>
              <a:rPr lang="en-US" smtClean="0">
                <a:ea typeface="ＭＳ Ｐゴシック" pitchFamily="-107" charset="-128"/>
              </a:rPr>
              <a:t>What is keeping us busy…</a:t>
            </a:r>
          </a:p>
        </p:txBody>
      </p:sp>
      <p:sp>
        <p:nvSpPr>
          <p:cNvPr id="25606" name="Rectangle 3"/>
          <p:cNvSpPr>
            <a:spLocks noGrp="1" noChangeArrowheads="1"/>
          </p:cNvSpPr>
          <p:nvPr>
            <p:ph type="body" idx="4294967295"/>
          </p:nvPr>
        </p:nvSpPr>
        <p:spPr>
          <a:xfrm>
            <a:off x="344488" y="1533525"/>
            <a:ext cx="9277350" cy="5324475"/>
          </a:xfrm>
        </p:spPr>
        <p:txBody>
          <a:bodyPr/>
          <a:lstStyle/>
          <a:p>
            <a:pPr eaLnBrk="1" hangingPunct="1"/>
            <a:r>
              <a:rPr lang="en-US" sz="2400" smtClean="0">
                <a:ea typeface="ＭＳ Ｐゴシック" pitchFamily="-107" charset="-128"/>
              </a:rPr>
              <a:t>Certification</a:t>
            </a:r>
            <a:endParaRPr lang="en-US" sz="2000" smtClean="0">
              <a:ea typeface="ＭＳ Ｐゴシック" pitchFamily="-107" charset="-128"/>
            </a:endParaRPr>
          </a:p>
          <a:p>
            <a:pPr eaLnBrk="1" hangingPunct="1"/>
            <a:r>
              <a:rPr lang="en-US" sz="2400" smtClean="0">
                <a:ea typeface="ＭＳ Ｐゴシック" pitchFamily="-107" charset="-128"/>
              </a:rPr>
              <a:t>Support for Policy Development</a:t>
            </a:r>
          </a:p>
          <a:p>
            <a:pPr eaLnBrk="1" hangingPunct="1"/>
            <a:r>
              <a:rPr lang="en-US" sz="2400" smtClean="0">
                <a:ea typeface="ＭＳ Ｐゴシック" pitchFamily="-107" charset="-128"/>
              </a:rPr>
              <a:t>Developing Information Services</a:t>
            </a:r>
          </a:p>
          <a:p>
            <a:pPr eaLnBrk="1" hangingPunct="1"/>
            <a:r>
              <a:rPr lang="en-US" sz="2400" smtClean="0">
                <a:ea typeface="ＭＳ Ｐゴシック" pitchFamily="-107" charset="-128"/>
              </a:rPr>
              <a:t>Outreach and PR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p>
            <a:r>
              <a:rPr lang="en-US"/>
              <a:t>ARIN XXIII, 28 April 2009, San Antonio</a:t>
            </a:r>
          </a:p>
        </p:txBody>
      </p:sp>
      <p:sp>
        <p:nvSpPr>
          <p:cNvPr id="27651" name="Footer Placeholder 3"/>
          <p:cNvSpPr>
            <a:spLocks noGrp="1"/>
          </p:cNvSpPr>
          <p:nvPr>
            <p:ph type="ftr" sz="quarter" idx="12"/>
          </p:nvPr>
        </p:nvSpPr>
        <p:spPr>
          <a:noFill/>
        </p:spPr>
        <p:txBody>
          <a:bodyPr/>
          <a:lstStyle/>
          <a:p>
            <a:r>
              <a:rPr lang="en-US"/>
              <a:t>Axel Pawlik</a:t>
            </a:r>
          </a:p>
        </p:txBody>
      </p:sp>
      <p:sp>
        <p:nvSpPr>
          <p:cNvPr id="5" name="Slide Number Placeholder 4"/>
          <p:cNvSpPr>
            <a:spLocks noGrp="1"/>
          </p:cNvSpPr>
          <p:nvPr>
            <p:ph type="sldNum" sz="quarter" idx="11"/>
          </p:nvPr>
        </p:nvSpPr>
        <p:spPr/>
        <p:txBody>
          <a:bodyPr/>
          <a:lstStyle/>
          <a:p>
            <a:fld id="{EFA5D6B4-C38C-403F-AF83-4DF153A54477}" type="slidenum">
              <a:rPr lang="en-US"/>
              <a:pPr/>
              <a:t>7</a:t>
            </a:fld>
            <a:endParaRPr lang="en-US"/>
          </a:p>
        </p:txBody>
      </p:sp>
      <p:sp>
        <p:nvSpPr>
          <p:cNvPr id="27653" name="Rectangle 2"/>
          <p:cNvSpPr>
            <a:spLocks noGrp="1" noChangeArrowheads="1"/>
          </p:cNvSpPr>
          <p:nvPr>
            <p:ph type="title" idx="4294967295"/>
          </p:nvPr>
        </p:nvSpPr>
        <p:spPr>
          <a:xfrm>
            <a:off x="1298575" y="307975"/>
            <a:ext cx="8453438" cy="636588"/>
          </a:xfrm>
        </p:spPr>
        <p:txBody>
          <a:bodyPr/>
          <a:lstStyle/>
          <a:p>
            <a:pPr eaLnBrk="1" hangingPunct="1"/>
            <a:r>
              <a:rPr lang="en-US" smtClean="0">
                <a:ea typeface="ＭＳ Ｐゴシック" pitchFamily="-107" charset="-128"/>
              </a:rPr>
              <a:t>Certification in the RIPE Region</a:t>
            </a:r>
          </a:p>
        </p:txBody>
      </p:sp>
      <p:sp>
        <p:nvSpPr>
          <p:cNvPr id="27654" name="Rectangle 3"/>
          <p:cNvSpPr>
            <a:spLocks noGrp="1" noChangeArrowheads="1"/>
          </p:cNvSpPr>
          <p:nvPr>
            <p:ph type="body" idx="4294967295"/>
          </p:nvPr>
        </p:nvSpPr>
        <p:spPr>
          <a:xfrm>
            <a:off x="277813" y="1274763"/>
            <a:ext cx="9628187" cy="5324475"/>
          </a:xfrm>
        </p:spPr>
        <p:txBody>
          <a:bodyPr/>
          <a:lstStyle/>
          <a:p>
            <a:pPr eaLnBrk="1" hangingPunct="1"/>
            <a:r>
              <a:rPr lang="en-US" sz="2400" smtClean="0">
                <a:ea typeface="ＭＳ Ｐゴシック" pitchFamily="-107" charset="-128"/>
              </a:rPr>
              <a:t>Developing with Input from Community</a:t>
            </a:r>
          </a:p>
          <a:p>
            <a:pPr lvl="1" eaLnBrk="1" hangingPunct="1"/>
            <a:r>
              <a:rPr lang="en-US" sz="2000" smtClean="0"/>
              <a:t>RIPE Certification Task Force</a:t>
            </a:r>
          </a:p>
          <a:p>
            <a:pPr eaLnBrk="1" hangingPunct="1"/>
            <a:r>
              <a:rPr lang="en-US" sz="2400" smtClean="0">
                <a:ea typeface="ＭＳ Ｐゴシック" pitchFamily="-107" charset="-128"/>
              </a:rPr>
              <a:t>Discussing processes</a:t>
            </a:r>
          </a:p>
          <a:p>
            <a:pPr eaLnBrk="1" hangingPunct="1"/>
            <a:r>
              <a:rPr lang="en-US" sz="2400" smtClean="0">
                <a:ea typeface="ＭＳ Ｐゴシック" pitchFamily="-107" charset="-128"/>
              </a:rPr>
              <a:t>Have announced limited testrun at RIPE 57</a:t>
            </a:r>
          </a:p>
          <a:p>
            <a:pPr lvl="1" eaLnBrk="1" hangingPunct="1"/>
            <a:r>
              <a:rPr lang="en-US" sz="2000" smtClean="0"/>
              <a:t>Several dozen participants</a:t>
            </a:r>
          </a:p>
          <a:p>
            <a:pPr eaLnBrk="1" hangingPunct="1"/>
            <a:r>
              <a:rPr lang="en-US" sz="2400" smtClean="0">
                <a:ea typeface="ＭＳ Ｐゴシック" pitchFamily="-107" charset="-128"/>
              </a:rPr>
              <a:t>Plan to deploy this year</a:t>
            </a:r>
          </a:p>
          <a:p>
            <a:pPr lvl="1" eaLnBrk="1" hangingPunct="1"/>
            <a:r>
              <a:rPr lang="en-US" sz="2000" smtClean="0"/>
              <a:t>But…</a:t>
            </a:r>
          </a:p>
          <a:p>
            <a:pPr eaLnBrk="1" hangingPunct="1"/>
            <a:r>
              <a:rPr lang="en-US" sz="2400" smtClean="0">
                <a:ea typeface="ＭＳ Ｐゴシック" pitchFamily="-107" charset="-128"/>
              </a:rPr>
              <a:t>Coordinating with other RIRs</a:t>
            </a:r>
          </a:p>
          <a:p>
            <a:pPr lvl="1" eaLnBrk="1" hangingPunct="1"/>
            <a:r>
              <a:rPr lang="en-US" sz="2000" smtClean="0"/>
              <a:t>Semantics</a:t>
            </a:r>
          </a:p>
          <a:p>
            <a:pPr lvl="1" eaLnBrk="1" hangingPunct="1"/>
            <a:r>
              <a:rPr lang="en-US" sz="2000" smtClean="0"/>
              <a:t>Processes</a:t>
            </a:r>
          </a:p>
          <a:p>
            <a:pPr lvl="1" eaLnBrk="1" hangingPunct="1"/>
            <a:r>
              <a:rPr lang="en-US" sz="2000" smtClean="0"/>
              <a:t>Policies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p>
            <a:r>
              <a:rPr lang="en-US"/>
              <a:t>ARIN XXIII, 28 April 2009, San Antonio</a:t>
            </a:r>
          </a:p>
        </p:txBody>
      </p:sp>
      <p:sp>
        <p:nvSpPr>
          <p:cNvPr id="29699" name="Footer Placeholder 3"/>
          <p:cNvSpPr>
            <a:spLocks noGrp="1"/>
          </p:cNvSpPr>
          <p:nvPr>
            <p:ph type="ftr" sz="quarter" idx="12"/>
          </p:nvPr>
        </p:nvSpPr>
        <p:spPr>
          <a:noFill/>
        </p:spPr>
        <p:txBody>
          <a:bodyPr/>
          <a:lstStyle/>
          <a:p>
            <a:r>
              <a:rPr lang="en-US"/>
              <a:t>Axel Pawlik</a:t>
            </a:r>
          </a:p>
        </p:txBody>
      </p:sp>
      <p:sp>
        <p:nvSpPr>
          <p:cNvPr id="29700" name="Title 1"/>
          <p:cNvSpPr>
            <a:spLocks noGrp="1"/>
          </p:cNvSpPr>
          <p:nvPr>
            <p:ph type="title" idx="4294967295"/>
          </p:nvPr>
        </p:nvSpPr>
        <p:spPr/>
        <p:txBody>
          <a:bodyPr/>
          <a:lstStyle/>
          <a:p>
            <a:pPr eaLnBrk="1" hangingPunct="1"/>
            <a:r>
              <a:rPr lang="en-GB" smtClean="0">
                <a:ea typeface="ＭＳ Ｐゴシック" pitchFamily="-107" charset="-128"/>
              </a:rPr>
              <a:t>Policy Development Support</a:t>
            </a:r>
          </a:p>
        </p:txBody>
      </p:sp>
      <p:sp>
        <p:nvSpPr>
          <p:cNvPr id="29701" name="Content Placeholder 2"/>
          <p:cNvSpPr>
            <a:spLocks noGrp="1"/>
          </p:cNvSpPr>
          <p:nvPr>
            <p:ph idx="4294967295"/>
          </p:nvPr>
        </p:nvSpPr>
        <p:spPr/>
        <p:txBody>
          <a:bodyPr/>
          <a:lstStyle/>
          <a:p>
            <a:pPr eaLnBrk="1" hangingPunct="1"/>
            <a:r>
              <a:rPr lang="en-GB" smtClean="0">
                <a:ea typeface="ＭＳ Ｐゴシック" pitchFamily="-107" charset="-128"/>
              </a:rPr>
              <a:t>2007-01 proves more complex than expected</a:t>
            </a:r>
          </a:p>
          <a:p>
            <a:pPr lvl="1" eaLnBrk="1" hangingPunct="1"/>
            <a:r>
              <a:rPr lang="en-US" sz="2200" smtClean="0"/>
              <a:t>“Direct Internet Resource Assignments to End Users from the RIPE NCC”</a:t>
            </a:r>
          </a:p>
          <a:p>
            <a:pPr lvl="1" eaLnBrk="1" hangingPunct="1"/>
            <a:r>
              <a:rPr lang="en-US" sz="2200" smtClean="0"/>
              <a:t>Contracts with LIRs needed</a:t>
            </a:r>
          </a:p>
          <a:p>
            <a:pPr lvl="2" eaLnBrk="1" hangingPunct="1"/>
            <a:r>
              <a:rPr lang="en-US" sz="2200" smtClean="0"/>
              <a:t>Last resort with RIPE NCC directly</a:t>
            </a:r>
          </a:p>
          <a:p>
            <a:pPr lvl="1" eaLnBrk="1" hangingPunct="1"/>
            <a:r>
              <a:rPr lang="en-US" sz="2200" smtClean="0"/>
              <a:t>Member vs Non-Member</a:t>
            </a:r>
          </a:p>
          <a:p>
            <a:pPr lvl="1" eaLnBrk="1" hangingPunct="1"/>
            <a:r>
              <a:rPr lang="en-US" sz="2200" smtClean="0"/>
              <a:t>Accepted in October 2008, Phase 1 implemented February 2009</a:t>
            </a:r>
          </a:p>
          <a:p>
            <a:pPr eaLnBrk="1" hangingPunct="1"/>
            <a:r>
              <a:rPr lang="en-US" smtClean="0">
                <a:ea typeface="ＭＳ Ｐゴシック" pitchFamily="-107" charset="-128"/>
              </a:rPr>
              <a:t>2007-08</a:t>
            </a:r>
          </a:p>
          <a:p>
            <a:pPr lvl="1" eaLnBrk="1" hangingPunct="1"/>
            <a:r>
              <a:rPr lang="en-US" sz="2200" smtClean="0"/>
              <a:t>“Enabling Methods for Reallocation of IPv4 Resources” (a.k.a Transfer proposal)</a:t>
            </a:r>
          </a:p>
          <a:p>
            <a:pPr lvl="1" eaLnBrk="1" hangingPunct="1"/>
            <a:r>
              <a:rPr lang="en-US" sz="2200" smtClean="0"/>
              <a:t>Accepted in December 2008</a:t>
            </a:r>
            <a:endParaRPr lang="en-GB" sz="2200" smtClean="0"/>
          </a:p>
        </p:txBody>
      </p:sp>
      <p:sp>
        <p:nvSpPr>
          <p:cNvPr id="5" name="Slide Number Placeholder 4"/>
          <p:cNvSpPr>
            <a:spLocks noGrp="1"/>
          </p:cNvSpPr>
          <p:nvPr>
            <p:ph type="sldNum" sz="quarter" idx="11"/>
          </p:nvPr>
        </p:nvSpPr>
        <p:spPr/>
        <p:txBody>
          <a:bodyPr/>
          <a:lstStyle/>
          <a:p>
            <a:fld id="{9E90EB12-9CA6-4C98-A8EE-FCE70C2162C7}" type="slidenum">
              <a:rPr lang="en-US"/>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a:t>ARIN XXIII, 28 April 2009, San Antonio</a:t>
            </a:r>
          </a:p>
        </p:txBody>
      </p:sp>
      <p:sp>
        <p:nvSpPr>
          <p:cNvPr id="31747" name="Footer Placeholder 5"/>
          <p:cNvSpPr>
            <a:spLocks noGrp="1"/>
          </p:cNvSpPr>
          <p:nvPr>
            <p:ph type="ftr" sz="quarter" idx="12"/>
          </p:nvPr>
        </p:nvSpPr>
        <p:spPr>
          <a:noFill/>
        </p:spPr>
        <p:txBody>
          <a:bodyPr/>
          <a:lstStyle/>
          <a:p>
            <a:r>
              <a:rPr lang="en-US"/>
              <a:t>Axel Pawlik</a:t>
            </a:r>
          </a:p>
        </p:txBody>
      </p:sp>
      <p:sp>
        <p:nvSpPr>
          <p:cNvPr id="31748" name="Rectangle 2"/>
          <p:cNvSpPr>
            <a:spLocks noGrp="1" noChangeArrowheads="1"/>
          </p:cNvSpPr>
          <p:nvPr>
            <p:ph type="title"/>
          </p:nvPr>
        </p:nvSpPr>
        <p:spPr>
          <a:xfrm>
            <a:off x="1298575" y="317500"/>
            <a:ext cx="8307388" cy="636588"/>
          </a:xfrm>
        </p:spPr>
        <p:txBody>
          <a:bodyPr/>
          <a:lstStyle/>
          <a:p>
            <a:pPr eaLnBrk="1" hangingPunct="1"/>
            <a:r>
              <a:rPr lang="en-GB" smtClean="0">
                <a:ea typeface="ＭＳ Ｐゴシック" pitchFamily="-107" charset="-128"/>
              </a:rPr>
              <a:t>Some more Policy Development</a:t>
            </a:r>
          </a:p>
        </p:txBody>
      </p:sp>
      <p:sp>
        <p:nvSpPr>
          <p:cNvPr id="31749" name="Rectangle 3"/>
          <p:cNvSpPr>
            <a:spLocks noGrp="1" noChangeArrowheads="1"/>
          </p:cNvSpPr>
          <p:nvPr>
            <p:ph type="body" idx="1"/>
          </p:nvPr>
        </p:nvSpPr>
        <p:spPr/>
        <p:txBody>
          <a:bodyPr/>
          <a:lstStyle/>
          <a:p>
            <a:pPr eaLnBrk="1" hangingPunct="1"/>
            <a:r>
              <a:rPr lang="en-GB" smtClean="0">
                <a:ea typeface="ＭＳ Ｐゴシック" pitchFamily="-107" charset="-128"/>
              </a:rPr>
              <a:t>2006-01, “Provider Independent (PI) IPv6 Assignments for End User Organisations”</a:t>
            </a:r>
          </a:p>
          <a:p>
            <a:pPr lvl="1" eaLnBrk="1" hangingPunct="1"/>
            <a:r>
              <a:rPr lang="en-GB" smtClean="0"/>
              <a:t>Accepted in April 2009</a:t>
            </a:r>
          </a:p>
          <a:p>
            <a:pPr eaLnBrk="1" hangingPunct="1"/>
            <a:r>
              <a:rPr lang="en-GB" smtClean="0">
                <a:ea typeface="ＭＳ Ｐゴシック" pitchFamily="-107" charset="-128"/>
              </a:rPr>
              <a:t>2008-08, “Initial Certification Policy for Provider Aggregatable Address Space Holders”</a:t>
            </a:r>
          </a:p>
          <a:p>
            <a:pPr eaLnBrk="1" hangingPunct="1"/>
            <a:r>
              <a:rPr lang="en-GB" smtClean="0">
                <a:ea typeface="ＭＳ Ｐゴシック" pitchFamily="-107" charset="-128"/>
              </a:rPr>
              <a:t>2008-06, “Use of final /8”</a:t>
            </a:r>
          </a:p>
          <a:p>
            <a:pPr eaLnBrk="1" hangingPunct="1"/>
            <a:r>
              <a:rPr lang="en-GB" smtClean="0">
                <a:ea typeface="ＭＳ Ｐゴシック" pitchFamily="-107" charset="-128"/>
              </a:rPr>
              <a:t>2008-07, “Ensuring Efficient Use of Historical IPv4 Resources”</a:t>
            </a:r>
          </a:p>
          <a:p>
            <a:pPr eaLnBrk="1" hangingPunct="1"/>
            <a:r>
              <a:rPr lang="en-GB" smtClean="0">
                <a:ea typeface="ＭＳ Ｐゴシック" pitchFamily="-107" charset="-128"/>
              </a:rPr>
              <a:t>2009-01, “Global Policy for the allocation of IPv4 blocks to Regional Internet Registries”</a:t>
            </a:r>
          </a:p>
        </p:txBody>
      </p:sp>
      <p:sp>
        <p:nvSpPr>
          <p:cNvPr id="6" name="Slide Number Placeholder 5"/>
          <p:cNvSpPr>
            <a:spLocks noGrp="1"/>
          </p:cNvSpPr>
          <p:nvPr>
            <p:ph type="sldNum" sz="quarter" idx="11"/>
          </p:nvPr>
        </p:nvSpPr>
        <p:spPr/>
        <p:txBody>
          <a:bodyPr/>
          <a:lstStyle/>
          <a:p>
            <a:fld id="{B9FB6B05-34A7-43A8-BEFC-C5D798D20CB7}" type="slidenum">
              <a:rPr lang="en-US"/>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ipe_ncc_ppt_2007a(6)">
  <a:themeElements>
    <a:clrScheme name="">
      <a:dk1>
        <a:srgbClr val="0000CC"/>
      </a:dk1>
      <a:lt1>
        <a:srgbClr val="FFFFFF"/>
      </a:lt1>
      <a:dk2>
        <a:srgbClr val="0000CC"/>
      </a:dk2>
      <a:lt2>
        <a:srgbClr val="CCECFF"/>
      </a:lt2>
      <a:accent1>
        <a:srgbClr val="0000CC"/>
      </a:accent1>
      <a:accent2>
        <a:srgbClr val="035D01"/>
      </a:accent2>
      <a:accent3>
        <a:srgbClr val="FFFFFF"/>
      </a:accent3>
      <a:accent4>
        <a:srgbClr val="0000AE"/>
      </a:accent4>
      <a:accent5>
        <a:srgbClr val="AAAAE2"/>
      </a:accent5>
      <a:accent6>
        <a:srgbClr val="025301"/>
      </a:accent6>
      <a:hlink>
        <a:srgbClr val="006600"/>
      </a:hlink>
      <a:folHlink>
        <a:srgbClr val="0000CC"/>
      </a:folHlink>
    </a:clrScheme>
    <a:fontScheme name="ripe_ncc_ppt_2007a(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00"/>
        </a:solidFill>
        <a:ln w="12700" cap="flat" cmpd="sng" algn="ctr">
          <a:solidFill>
            <a:schemeClr val="accent1"/>
          </a:solidFill>
          <a:prstDash val="solid"/>
          <a:round/>
          <a:headEnd type="none" w="med" len="med"/>
          <a:tailEnd type="none" w="med" len="med"/>
        </a:ln>
        <a:effectLst>
          <a:outerShdw blurRad="63500" dist="107763"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rgbClr val="000000"/>
            </a:solidFill>
            <a:effectLst/>
            <a:latin typeface="Times New Roman" pitchFamily="-107" charset="0"/>
          </a:defRPr>
        </a:defPPr>
      </a:lstStyle>
    </a:spDef>
    <a:lnDef>
      <a:spPr bwMode="auto">
        <a:xfrm>
          <a:off x="0" y="0"/>
          <a:ext cx="1" cy="1"/>
        </a:xfrm>
        <a:custGeom>
          <a:avLst/>
          <a:gdLst/>
          <a:ahLst/>
          <a:cxnLst/>
          <a:rect l="0" t="0" r="0" b="0"/>
          <a:pathLst/>
        </a:custGeom>
        <a:solidFill>
          <a:srgbClr val="FFCC00"/>
        </a:solidFill>
        <a:ln w="12700" cap="flat" cmpd="sng" algn="ctr">
          <a:solidFill>
            <a:schemeClr val="accent1"/>
          </a:solidFill>
          <a:prstDash val="solid"/>
          <a:round/>
          <a:headEnd type="none" w="med" len="med"/>
          <a:tailEnd type="none" w="med" len="med"/>
        </a:ln>
        <a:effectLst>
          <a:outerShdw blurRad="63500" dist="107763"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rgbClr val="000000"/>
            </a:solidFill>
            <a:effectLst/>
            <a:latin typeface="Times New Roman" pitchFamily="-107" charset="0"/>
          </a:defRPr>
        </a:defPPr>
      </a:lstStyle>
    </a:lnDef>
  </a:objectDefaults>
  <a:extraClrSchemeLst>
    <a:extraClrScheme>
      <a:clrScheme name="ripe_ncc_ppt_2007a(6)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ripe_ncc_ppt_2007a(6)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ripe_ncc_ppt_2007a(6)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ripe_ncc_ppt_2007a(6)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ripe_ncc_ppt_2007a(6)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HD_2:Users:filiz:ripe_ncc_presentations:afrinic9:ripe_ncc_ppt_2007a(6).ppt</Template>
  <TotalTime>10160</TotalTime>
  <Words>1010</Words>
  <Application>Microsoft PowerPoint</Application>
  <PresentationFormat>A4 Paper (210x297 mm)</PresentationFormat>
  <Paragraphs>201</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Times New Roman</vt:lpstr>
      <vt:lpstr>ＭＳ Ｐゴシック</vt:lpstr>
      <vt:lpstr>Arial</vt:lpstr>
      <vt:lpstr>Times</vt:lpstr>
      <vt:lpstr>Wingdings</vt:lpstr>
      <vt:lpstr>ripe_ncc_ppt_2007a(6)</vt:lpstr>
      <vt:lpstr>Slide 1</vt:lpstr>
      <vt:lpstr>RIPE 57, Dubai</vt:lpstr>
      <vt:lpstr>General Meeting October</vt:lpstr>
      <vt:lpstr>Executive Board (since May 2008)</vt:lpstr>
      <vt:lpstr>Ongoing Preparations for the Future</vt:lpstr>
      <vt:lpstr>What is keeping us busy…</vt:lpstr>
      <vt:lpstr>Certification in the RIPE Region</vt:lpstr>
      <vt:lpstr>Policy Development Support</vt:lpstr>
      <vt:lpstr>Some more Policy Development</vt:lpstr>
      <vt:lpstr>Even More Policy Development</vt:lpstr>
      <vt:lpstr>Information services</vt:lpstr>
      <vt:lpstr>Membership &amp; Regional Outreach</vt:lpstr>
      <vt:lpstr>PR / Outreach</vt:lpstr>
      <vt:lpstr>Governments &amp; “Enhanced Cooperation” </vt:lpstr>
      <vt:lpstr>RIPE 58</vt:lpstr>
      <vt:lpstr>Oh, and one more thing…</vt:lpstr>
      <vt:lpstr>Questions?</vt:lpstr>
    </vt:vector>
  </TitlesOfParts>
  <Manager/>
  <Company>RIPE NCC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RIPE NCC</dc:title>
  <dc:subject/>
  <dc:creator>Axel Pawlik</dc:creator>
  <cp:keywords/>
  <dc:description/>
  <cp:lastModifiedBy>sgordon</cp:lastModifiedBy>
  <cp:revision>171</cp:revision>
  <cp:lastPrinted>2008-02-21T15:09:58Z</cp:lastPrinted>
  <dcterms:created xsi:type="dcterms:W3CDTF">2009-04-28T02:22:26Z</dcterms:created>
  <dcterms:modified xsi:type="dcterms:W3CDTF">2009-04-28T14:00:35Z</dcterms:modified>
  <cp:category/>
</cp:coreProperties>
</file>