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djzFqP6SPKWIsIeAibxkBQ" hashData="uPSAbrrycewkB2vGHylDUKbeHp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288E-5082-AE43-BD5A-D6E91359030E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54B97-E9C8-4240-BAF4-7C49CEF8B53B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8F64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497427"/>
          </a:xfrm>
          <a:prstGeom prst="rect">
            <a:avLst/>
          </a:prstGeom>
          <a:solidFill>
            <a:srgbClr val="8F64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04800"/>
            <a:ext cx="84582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mepageIcons_scroll_whois_final_B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8229600" cy="51346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533400"/>
            <a:ext cx="8077200" cy="513462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WHOIS Clean Up Project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pPr eaLnBrk="1" hangingPunct="1">
              <a:buFont typeface="Arial" pitchFamily="-112" charset="0"/>
              <a:buNone/>
            </a:pPr>
            <a:r>
              <a:rPr lang="en-US" sz="3000" b="1" smtClean="0">
                <a:solidFill>
                  <a:srgbClr val="8F6435"/>
                </a:solidFill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Phase 1</a:t>
            </a:r>
          </a:p>
          <a:p>
            <a:pPr eaLnBrk="1" hangingPunct="1"/>
            <a:r>
              <a:rPr lang="en-US" sz="2400" b="1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Direct allocations &amp; assignments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IPv4, IPv6, ASNs, (includes legacy)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32,947 e-mails in total (encompasses 42,920 distinct POCs)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2,000 per </a:t>
            </a:r>
            <a:r>
              <a:rPr lang="en-US" sz="16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week (665 on M, W, Fri)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Estimate ~4 months to complete</a:t>
            </a:r>
          </a:p>
          <a:p>
            <a:pPr eaLnBrk="1" hangingPunct="1">
              <a:buFont typeface="Arial" pitchFamily="-112" charset="0"/>
              <a:buNone/>
            </a:pPr>
            <a:r>
              <a:rPr lang="en-US" sz="3000" b="1" smtClean="0">
                <a:solidFill>
                  <a:srgbClr val="8F6435"/>
                </a:solidFill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Phase 2 </a:t>
            </a:r>
          </a:p>
          <a:p>
            <a:pPr eaLnBrk="1" hangingPunct="1"/>
            <a:r>
              <a:rPr lang="en-US" sz="2400" b="1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Reassignments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Expected start: end of summer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31,378 reallocations</a:t>
            </a:r>
          </a:p>
          <a:p>
            <a:pPr lvl="1" eaLnBrk="1" hangingPunct="1"/>
            <a:r>
              <a:rPr lang="en-US" sz="200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327,630 detailed reassignments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5200" cy="914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/>
            </a:r>
            <a:br>
              <a:rPr lang="en-US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</a:br>
            <a:r>
              <a:rPr lang="en-US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WHOIS Clean Up Stats</a:t>
            </a:r>
            <a:br>
              <a:rPr lang="en-US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</a:br>
            <a:endParaRPr lang="en-US" smtClean="0">
              <a:latin typeface="Century Gothic" pitchFamily="-112" charset="0"/>
              <a:ea typeface="Century Gothic" pitchFamily="-112" charset="0"/>
              <a:cs typeface="Century Gothic" pitchFamily="-112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>
            <a:normAutofit lnSpcReduction="10000"/>
          </a:bodyPr>
          <a:lstStyle/>
          <a:p>
            <a:pPr>
              <a:spcAft>
                <a:spcPts val="3000"/>
              </a:spcAft>
              <a:buFont typeface="Arial" pitchFamily="-112" charset="0"/>
              <a:buNone/>
            </a:pPr>
            <a:r>
              <a:rPr lang="en-US" b="1" dirty="0" smtClean="0">
                <a:solidFill>
                  <a:srgbClr val="8F6435"/>
                </a:solidFill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Apr 17 thru Apr 27</a:t>
            </a:r>
            <a:endParaRPr lang="en-US" b="1" dirty="0" smtClean="0">
              <a:latin typeface="Century Gothic" pitchFamily="-112" charset="0"/>
              <a:ea typeface="Century Gothic" pitchFamily="-112" charset="0"/>
              <a:cs typeface="Century Gothic" pitchFamily="-112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2,995 messages sent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162 New POC templates received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Century Gothic" pitchFamily="-112" charset="0"/>
                <a:ea typeface="Century Gothic" pitchFamily="-112" charset="0"/>
                <a:cs typeface="Century Gothic" pitchFamily="-112" charset="0"/>
              </a:rPr>
              <a:t>~250 bounced messages</a:t>
            </a:r>
          </a:p>
          <a:p>
            <a:endParaRPr lang="en-US" dirty="0" smtClean="0">
              <a:latin typeface="Century Gothic" pitchFamily="-112" charset="0"/>
              <a:ea typeface="Century Gothic" pitchFamily="-112" charset="0"/>
              <a:cs typeface="Century Gothic" pitchFamily="-112" charset="0"/>
            </a:endParaRPr>
          </a:p>
          <a:p>
            <a:endParaRPr lang="en-US" dirty="0" smtClean="0">
              <a:latin typeface="Century Gothic" pitchFamily="-112" charset="0"/>
              <a:ea typeface="Century Gothic" pitchFamily="-112" charset="0"/>
              <a:cs typeface="Century Gothic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79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WHOIS Clean Up Project</vt:lpstr>
      <vt:lpstr> WHOIS Clean Up Stats 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37</cp:revision>
  <dcterms:created xsi:type="dcterms:W3CDTF">2009-04-27T16:59:29Z</dcterms:created>
  <dcterms:modified xsi:type="dcterms:W3CDTF">2009-05-08T12:41:39Z</dcterms:modified>
</cp:coreProperties>
</file>