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01" r:id="rId3"/>
    <p:sldId id="320" r:id="rId4"/>
    <p:sldId id="326" r:id="rId5"/>
    <p:sldId id="322" r:id="rId6"/>
    <p:sldId id="289" r:id="rId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modifyVerifier cryptProviderType="rsaFull" cryptAlgorithmClass="hash" cryptAlgorithmType="typeAny" cryptAlgorithmSid="4" spinCount="50000" saltData="PgzcGgFesQ+BDU+/ybYDtg" hashData="sj6dVcgVGfjAMJE5hsyna6Rbp7Q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5D2E8"/>
    <a:srgbClr val="5D8BA4"/>
    <a:srgbClr val="5F5F5F"/>
    <a:srgbClr val="777777"/>
    <a:srgbClr val="B2B2B2"/>
    <a:srgbClr val="FF6CFF"/>
    <a:srgbClr val="0098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919DDADC-178B-4B60-A1EE-30EE9D7F1585}" type="datetime1">
              <a:rPr lang="en-US"/>
              <a:pPr>
                <a:defRPr/>
              </a:pPr>
              <a:t>4/17/2008</a:t>
            </a:fld>
            <a:endParaRPr lang="en-US"/>
          </a:p>
        </p:txBody>
      </p:sp>
      <p:sp>
        <p:nvSpPr>
          <p:cNvPr id="81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262AB0BC-643B-49B2-94EB-61600D0F5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5" charset="0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5" charset="0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5" charset="0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2AA64-59A3-44E4-9B79-7CFFA961D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773F3-84D9-46D1-88EA-967F94324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A4246-2070-44FE-819B-4EF63789A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F712A-C007-4366-A4F5-6AC5E68DC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64F53-BE03-49E0-BD1C-BFDD847C6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7CC26-D554-4618-9215-6B9889ADE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195DD-D589-47CB-B86D-BFA8B203D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41BBD-6324-40CC-B7CE-83F349C41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65A8D-2142-4C91-BF58-B2A895374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5E828-DE4F-4D1B-A728-DA9ED031D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43BC3-DDD2-4080-8FF5-5AFF43F5E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1A9B580-E967-4C85-92D4-34A21B939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latin typeface="Century Gothic" pitchFamily="34" charset="0"/>
              </a:rPr>
              <a:t>HUMAN RESOURCES AND ADMINISTRATION DEPARTMENT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905000" y="3459163"/>
            <a:ext cx="54864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>
                <a:latin typeface="Century Gothic" pitchFamily="34" charset="0"/>
              </a:rPr>
              <a:t>Mary K Lee, Director</a:t>
            </a:r>
          </a:p>
        </p:txBody>
      </p:sp>
      <p:pic>
        <p:nvPicPr>
          <p:cNvPr id="2052" name="Picture 4" descr="denver_logo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648200"/>
            <a:ext cx="426085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2209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 b="1">
                <a:latin typeface="Century Gothic" pitchFamily="34" charset="0"/>
              </a:rPr>
              <a:t>Department Staff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14600" y="304800"/>
            <a:ext cx="6400800" cy="6400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152400" y="2362200"/>
            <a:ext cx="2438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General Staff Update </a:t>
            </a: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152400" y="1295400"/>
            <a:ext cx="2438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600">
                <a:latin typeface="Century Gothic" pitchFamily="34" charset="0"/>
              </a:rPr>
              <a:t>Current Projects</a:t>
            </a:r>
          </a:p>
        </p:txBody>
      </p:sp>
      <p:pic>
        <p:nvPicPr>
          <p:cNvPr id="3078" name="Picture 10" descr="arin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118225"/>
            <a:ext cx="2286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974725" y="3617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152400" y="3429000"/>
            <a:ext cx="1144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entury Gothic" pitchFamily="34" charset="0"/>
              </a:rPr>
              <a:t>Survey</a:t>
            </a:r>
          </a:p>
        </p:txBody>
      </p:sp>
      <p:pic>
        <p:nvPicPr>
          <p:cNvPr id="3081" name="Picture 11" descr="h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368425"/>
            <a:ext cx="5922963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22098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Department Staff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14600" y="304800"/>
            <a:ext cx="6400800" cy="6400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152400" y="2362200"/>
            <a:ext cx="2438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General Staff Update </a:t>
            </a:r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152400" y="1295400"/>
            <a:ext cx="24384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600" b="1">
                <a:latin typeface="Century Gothic" pitchFamily="34" charset="0"/>
              </a:rPr>
              <a:t>Current Projects</a:t>
            </a:r>
          </a:p>
        </p:txBody>
      </p:sp>
      <p:pic>
        <p:nvPicPr>
          <p:cNvPr id="4102" name="Picture 10" descr="arin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118225"/>
            <a:ext cx="2286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974725" y="3617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152400" y="3429000"/>
            <a:ext cx="1144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entury Gothic" pitchFamily="34" charset="0"/>
              </a:rPr>
              <a:t>Survey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514600" y="4419600"/>
            <a:ext cx="3505200" cy="1588"/>
          </a:xfrm>
          <a:prstGeom prst="line">
            <a:avLst/>
          </a:prstGeom>
          <a:ln>
            <a:solidFill>
              <a:srgbClr val="0098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876801" y="5562600"/>
            <a:ext cx="2286000" cy="3175"/>
          </a:xfrm>
          <a:prstGeom prst="line">
            <a:avLst/>
          </a:prstGeom>
          <a:ln>
            <a:solidFill>
              <a:srgbClr val="0098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19" name="Picture 9" descr="surve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57200"/>
            <a:ext cx="41529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JOB_DESCRIPTI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601663"/>
            <a:ext cx="5448300" cy="572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floorplan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838200"/>
            <a:ext cx="62436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22098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Department Staff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14600" y="304800"/>
            <a:ext cx="6400800" cy="6400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152400" y="2362200"/>
            <a:ext cx="24384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 b="1">
                <a:latin typeface="Century Gothic" pitchFamily="34" charset="0"/>
              </a:rPr>
              <a:t>General Staff Update </a:t>
            </a:r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152400" y="1295400"/>
            <a:ext cx="2438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600">
                <a:latin typeface="Century Gothic" pitchFamily="34" charset="0"/>
              </a:rPr>
              <a:t>Current Projects</a:t>
            </a:r>
          </a:p>
        </p:txBody>
      </p:sp>
      <p:pic>
        <p:nvPicPr>
          <p:cNvPr id="5126" name="Picture 10" descr="arin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118225"/>
            <a:ext cx="2286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974725" y="3617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152400" y="3429000"/>
            <a:ext cx="1144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entury Gothic" pitchFamily="34" charset="0"/>
              </a:rPr>
              <a:t>Survey</a:t>
            </a:r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2743200" y="381000"/>
            <a:ext cx="59436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0">
                <a:latin typeface="Century Gothic" pitchFamily="34" charset="0"/>
              </a:rPr>
              <a:t>47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95600" y="563563"/>
            <a:ext cx="3048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0">
                <a:solidFill>
                  <a:srgbClr val="FF6CFF"/>
                </a:solidFill>
                <a:latin typeface="Century Gothic" pitchFamily="34" charset="0"/>
              </a:rPr>
              <a:t>23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62600" y="3200400"/>
            <a:ext cx="3048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0">
                <a:solidFill>
                  <a:srgbClr val="0098C3"/>
                </a:solidFill>
                <a:latin typeface="Century Gothic" pitchFamily="34" charset="0"/>
              </a:rPr>
              <a:t>25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5400000" flipH="1" flipV="1">
            <a:off x="3124200" y="1219200"/>
            <a:ext cx="5029200" cy="487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2895600" y="723900"/>
            <a:ext cx="6096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0">
                <a:solidFill>
                  <a:srgbClr val="FF0000"/>
                </a:solidFill>
                <a:latin typeface="Century Gothic" pitchFamily="34" charset="0"/>
              </a:rPr>
              <a:t>9 hires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3124200" y="3581400"/>
            <a:ext cx="5410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0">
                <a:solidFill>
                  <a:srgbClr val="0098C3"/>
                </a:solidFill>
                <a:latin typeface="Century Gothic" pitchFamily="34" charset="0"/>
              </a:rPr>
              <a:t>6 mo.</a:t>
            </a:r>
          </a:p>
        </p:txBody>
      </p:sp>
      <p:pic>
        <p:nvPicPr>
          <p:cNvPr id="16" name="Picture 11" descr="edu_trai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609600"/>
            <a:ext cx="47212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celebrat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685800"/>
            <a:ext cx="5788025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HR_chart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1113" y="2057400"/>
            <a:ext cx="6364287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819400" y="609600"/>
            <a:ext cx="5791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entury Gothic" pitchFamily="34" charset="0"/>
              </a:rPr>
              <a:t>Employee Longevity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  <p:bldP spid="10" grpId="0"/>
      <p:bldP spid="10" grpId="1"/>
      <p:bldP spid="11" grpId="0"/>
      <p:bldP spid="11" grpId="1"/>
      <p:bldP spid="14" grpId="0"/>
      <p:bldP spid="14" grpId="1"/>
      <p:bldP spid="15" grpId="0"/>
      <p:bldP spid="15" grpId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14600" y="304800"/>
            <a:ext cx="6400800" cy="6400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22098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Department Staff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152400" y="2362200"/>
            <a:ext cx="24384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ts val="2400"/>
              </a:spcAft>
            </a:pPr>
            <a:r>
              <a:rPr lang="en-US" sz="2600">
                <a:latin typeface="Century Gothic" pitchFamily="34" charset="0"/>
              </a:rPr>
              <a:t>General Staff Update </a:t>
            </a:r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152400" y="1295400"/>
            <a:ext cx="2438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600">
                <a:latin typeface="Century Gothic" pitchFamily="34" charset="0"/>
              </a:rPr>
              <a:t>Current Projects</a:t>
            </a:r>
          </a:p>
        </p:txBody>
      </p:sp>
      <p:pic>
        <p:nvPicPr>
          <p:cNvPr id="6150" name="Picture 10" descr="arin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118225"/>
            <a:ext cx="2286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974725" y="3617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152400" y="3429000"/>
            <a:ext cx="1176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entury Gothic" pitchFamily="34" charset="0"/>
              </a:rPr>
              <a:t>Survey</a:t>
            </a:r>
          </a:p>
        </p:txBody>
      </p:sp>
      <p:pic>
        <p:nvPicPr>
          <p:cNvPr id="6153" name="Picture 10" descr="goldengat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962400"/>
            <a:ext cx="32004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1" descr="arinxx_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609600"/>
            <a:ext cx="263525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2" descr="arinxiii_updated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1700" y="609600"/>
            <a:ext cx="26574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2133600"/>
            <a:ext cx="91440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0">
                <a:latin typeface="Century Gothic" pitchFamily="34" charset="0"/>
              </a:rPr>
              <a:t>thank you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On-screen Show (4:3)</PresentationFormat>
  <Paragraphs>25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ＭＳ Ｐゴシック</vt:lpstr>
      <vt:lpstr>Calibri</vt:lpstr>
      <vt:lpstr>Century Gothic</vt:lpstr>
      <vt:lpstr>Default Design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113</cp:revision>
  <dcterms:created xsi:type="dcterms:W3CDTF">2008-03-27T15:25:27Z</dcterms:created>
  <dcterms:modified xsi:type="dcterms:W3CDTF">2008-04-17T18:22:40Z</dcterms:modified>
</cp:coreProperties>
</file>