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1016" y="-384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 smtClean="0">
              <a:latin typeface="Tahoma" charset="0"/>
              <a:cs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  <a:endParaRPr lang="en-US" dirty="0" smtClean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  <a:endParaRPr lang="en-US" dirty="0" smtClean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  <a:endParaRPr lang="en-US" dirty="0" smtClean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  <a:endParaRPr lang="en-US" dirty="0" smtClean="0">
              <a:latin typeface="Tahoma" charset="0"/>
              <a:cs typeface="Tahoma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" y="1638300"/>
            <a:ext cx="8191448" cy="404092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8" y="1485900"/>
            <a:ext cx="7842548" cy="471169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" y="1781982"/>
            <a:ext cx="7399150" cy="434215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" y="1274285"/>
            <a:ext cx="7463578" cy="509773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4" y="1780828"/>
            <a:ext cx="7267488" cy="450083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0" y="1326120"/>
            <a:ext cx="7170938" cy="478910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March 2014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" y="1273791"/>
            <a:ext cx="7631602" cy="514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2" y="1461986"/>
            <a:ext cx="7365994" cy="485396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979736"/>
            <a:ext cx="7937489" cy="341602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" y="1339520"/>
            <a:ext cx="8068934" cy="454234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" y="1536344"/>
            <a:ext cx="7365992" cy="426028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3" y="1260430"/>
            <a:ext cx="7937492" cy="511729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27792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Mar 2014)</vt:lpstr>
      <vt:lpstr>ASN ASSIGNMENTS (RIRs TO CUSTOMERS) How many ASNs has each RIR assigned by year? </vt:lpstr>
      <vt:lpstr>ASN ASSIGNMENTS (RIRs TO CUSTOMERS) How many total ASNs has each RIR assigned? (Jan 1999 – Mar 2014)</vt:lpstr>
      <vt:lpstr>4-BYTE ASN ASSIGNMENTS How many 4-byte ASNs has each RIR assigned by year?</vt:lpstr>
      <vt:lpstr>4-BYTE ASN ASSIGNMENTS How many total 4-byte ASNs has each RIR assigned? (Jan 2007 – Mar 2014)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Mar 2014)</vt:lpstr>
      <vt:lpstr>IPv6 ASSIGNMENTS RIRS TO END-USERS How many assignments have been made by each RIR by year?</vt:lpstr>
      <vt:lpstr>IPv6 ASSIGNMENTS  (RIRs TO END-USERS)  How many total assignments have been made by each RIR? (Jan 2002 – Mar 2014)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Erin Sellers</cp:lastModifiedBy>
  <cp:revision>1105</cp:revision>
  <cp:lastPrinted>2010-07-19T15:05:07Z</cp:lastPrinted>
  <dcterms:created xsi:type="dcterms:W3CDTF">2010-10-21T18:35:43Z</dcterms:created>
  <dcterms:modified xsi:type="dcterms:W3CDTF">2014-04-10T12:12:57Z</dcterms:modified>
  <cp:category/>
</cp:coreProperties>
</file>